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1"/>
  </p:notesMasterIdLst>
  <p:handoutMasterIdLst>
    <p:handoutMasterId r:id="rId12"/>
  </p:handoutMasterIdLst>
  <p:sldIdLst>
    <p:sldId id="263" r:id="rId2"/>
    <p:sldId id="264" r:id="rId3"/>
    <p:sldId id="996" r:id="rId4"/>
    <p:sldId id="997" r:id="rId5"/>
    <p:sldId id="992" r:id="rId6"/>
    <p:sldId id="268" r:id="rId7"/>
    <p:sldId id="994" r:id="rId8"/>
    <p:sldId id="993" r:id="rId9"/>
    <p:sldId id="998"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D42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422715-A5E0-4F87-9877-76E2AFD8CBCE}" v="2882" dt="2018-12-28T17:25:25.2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4643" autoAdjust="0"/>
    <p:restoredTop sz="76825" autoAdjust="0"/>
  </p:normalViewPr>
  <p:slideViewPr>
    <p:cSldViewPr snapToGrid="0">
      <p:cViewPr varScale="1">
        <p:scale>
          <a:sx n="44" d="100"/>
          <a:sy n="44" d="100"/>
        </p:scale>
        <p:origin x="1440" y="21"/>
      </p:cViewPr>
      <p:guideLst/>
    </p:cSldViewPr>
  </p:slideViewPr>
  <p:outlineViewPr>
    <p:cViewPr>
      <p:scale>
        <a:sx n="33" d="100"/>
        <a:sy n="33" d="100"/>
      </p:scale>
      <p:origin x="0" y="-279488"/>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en Hufnagel" userId="7f78eaa397642959" providerId="LiveId" clId="{65422715-A5E0-4F87-9877-76E2AFD8CBCE}"/>
    <pc:docChg chg="undo redo custSel modSld sldOrd modMainMaster modNotesMaster">
      <pc:chgData name="Stephen Hufnagel" userId="7f78eaa397642959" providerId="LiveId" clId="{65422715-A5E0-4F87-9877-76E2AFD8CBCE}" dt="2018-12-28T17:25:25.272" v="20904"/>
      <pc:docMkLst>
        <pc:docMk/>
      </pc:docMkLst>
      <pc:sldChg chg="addSp delSp modSp modTransition delAnim modAnim modNotes modNotesTx">
        <pc:chgData name="Stephen Hufnagel" userId="7f78eaa397642959" providerId="LiveId" clId="{65422715-A5E0-4F87-9877-76E2AFD8CBCE}" dt="2018-12-28T17:21:14.224" v="20898"/>
        <pc:sldMkLst>
          <pc:docMk/>
          <pc:sldMk cId="4158208753" sldId="263"/>
        </pc:sldMkLst>
        <pc:spChg chg="mod">
          <ac:chgData name="Stephen Hufnagel" userId="7f78eaa397642959" providerId="LiveId" clId="{65422715-A5E0-4F87-9877-76E2AFD8CBCE}" dt="2018-12-27T17:45:57.818" v="18455" actId="12"/>
          <ac:spMkLst>
            <pc:docMk/>
            <pc:sldMk cId="4158208753" sldId="263"/>
            <ac:spMk id="3" creationId="{6AC61F14-31B5-41C2-BB08-6861C8EC9947}"/>
          </ac:spMkLst>
        </pc:spChg>
        <pc:spChg chg="del mod">
          <ac:chgData name="Stephen Hufnagel" userId="7f78eaa397642959" providerId="LiveId" clId="{65422715-A5E0-4F87-9877-76E2AFD8CBCE}" dt="2018-12-22T01:15:00.543" v="1176" actId="478"/>
          <ac:spMkLst>
            <pc:docMk/>
            <pc:sldMk cId="4158208753" sldId="263"/>
            <ac:spMk id="4" creationId="{8DA9AF8E-1F8D-4A6C-AD66-D676D15881C5}"/>
          </ac:spMkLst>
        </pc:spChg>
        <pc:spChg chg="add del mod">
          <ac:chgData name="Stephen Hufnagel" userId="7f78eaa397642959" providerId="LiveId" clId="{65422715-A5E0-4F87-9877-76E2AFD8CBCE}" dt="2018-12-23T00:00:58.807" v="3475" actId="478"/>
          <ac:spMkLst>
            <pc:docMk/>
            <pc:sldMk cId="4158208753" sldId="263"/>
            <ac:spMk id="5" creationId="{818A80DD-EE96-4CC9-8888-6489D3E061F6}"/>
          </ac:spMkLst>
        </pc:spChg>
        <pc:picChg chg="add del mod">
          <ac:chgData name="Stephen Hufnagel" userId="7f78eaa397642959" providerId="LiveId" clId="{65422715-A5E0-4F87-9877-76E2AFD8CBCE}" dt="2018-12-26T12:06:35.410" v="12174" actId="478"/>
          <ac:picMkLst>
            <pc:docMk/>
            <pc:sldMk cId="4158208753" sldId="263"/>
            <ac:picMk id="2" creationId="{2149E9AA-EBC9-4C90-BF26-07412D4F8D2D}"/>
          </ac:picMkLst>
        </pc:picChg>
        <pc:picChg chg="add del mod">
          <ac:chgData name="Stephen Hufnagel" userId="7f78eaa397642959" providerId="LiveId" clId="{65422715-A5E0-4F87-9877-76E2AFD8CBCE}" dt="2018-12-24T23:41:31.222" v="11444" actId="478"/>
          <ac:picMkLst>
            <pc:docMk/>
            <pc:sldMk cId="4158208753" sldId="263"/>
            <ac:picMk id="2" creationId="{5D058E04-37EB-4E28-8AA5-E53E0B6DB371}"/>
          </ac:picMkLst>
        </pc:picChg>
        <pc:picChg chg="add del mod">
          <ac:chgData name="Stephen Hufnagel" userId="7f78eaa397642959" providerId="LiveId" clId="{65422715-A5E0-4F87-9877-76E2AFD8CBCE}" dt="2018-12-26T13:19:34.632" v="12618" actId="478"/>
          <ac:picMkLst>
            <pc:docMk/>
            <pc:sldMk cId="4158208753" sldId="263"/>
            <ac:picMk id="2" creationId="{704F6752-8F82-4637-B6E3-EF6AD4F279C5}"/>
          </ac:picMkLst>
        </pc:picChg>
        <pc:picChg chg="add del mod">
          <ac:chgData name="Stephen Hufnagel" userId="7f78eaa397642959" providerId="LiveId" clId="{65422715-A5E0-4F87-9877-76E2AFD8CBCE}" dt="2018-12-26T14:47:53.861" v="12956" actId="478"/>
          <ac:picMkLst>
            <pc:docMk/>
            <pc:sldMk cId="4158208753" sldId="263"/>
            <ac:picMk id="2" creationId="{8723E545-81C4-4160-9E12-9C7DF50881C0}"/>
          </ac:picMkLst>
        </pc:picChg>
        <pc:picChg chg="add del mod">
          <ac:chgData name="Stephen Hufnagel" userId="7f78eaa397642959" providerId="LiveId" clId="{65422715-A5E0-4F87-9877-76E2AFD8CBCE}" dt="2018-12-28T14:22:29.019" v="20168" actId="478"/>
          <ac:picMkLst>
            <pc:docMk/>
            <pc:sldMk cId="4158208753" sldId="263"/>
            <ac:picMk id="2" creationId="{96CC28E0-2F09-4AC4-9F94-4D9EC77997B2}"/>
          </ac:picMkLst>
        </pc:picChg>
        <pc:picChg chg="add del mod">
          <ac:chgData name="Stephen Hufnagel" userId="7f78eaa397642959" providerId="LiveId" clId="{65422715-A5E0-4F87-9877-76E2AFD8CBCE}" dt="2018-12-28T17:21:12.651" v="20897" actId="478"/>
          <ac:picMkLst>
            <pc:docMk/>
            <pc:sldMk cId="4158208753" sldId="263"/>
            <ac:picMk id="2" creationId="{D6EDB665-A14C-43A4-89E7-6E2E477BA1CE}"/>
          </ac:picMkLst>
        </pc:picChg>
        <pc:picChg chg="add del mod">
          <ac:chgData name="Stephen Hufnagel" userId="7f78eaa397642959" providerId="LiveId" clId="{65422715-A5E0-4F87-9877-76E2AFD8CBCE}" dt="2018-12-23T00:09:37.546" v="3571" actId="478"/>
          <ac:picMkLst>
            <pc:docMk/>
            <pc:sldMk cId="4158208753" sldId="263"/>
            <ac:picMk id="2" creationId="{DC38211D-2D63-4825-BD4B-51C31A865366}"/>
          </ac:picMkLst>
        </pc:picChg>
        <pc:picChg chg="del">
          <ac:chgData name="Stephen Hufnagel" userId="7f78eaa397642959" providerId="LiveId" clId="{65422715-A5E0-4F87-9877-76E2AFD8CBCE}" dt="2018-12-21T20:03:30.920" v="1020" actId="478"/>
          <ac:picMkLst>
            <pc:docMk/>
            <pc:sldMk cId="4158208753" sldId="263"/>
            <ac:picMk id="2" creationId="{EFC8C1CF-830E-4AA6-953B-54C9DE89C651}"/>
          </ac:picMkLst>
        </pc:picChg>
        <pc:picChg chg="add del mod">
          <ac:chgData name="Stephen Hufnagel" userId="7f78eaa397642959" providerId="LiveId" clId="{65422715-A5E0-4F87-9877-76E2AFD8CBCE}" dt="2018-12-28T14:26:18.892" v="20173" actId="478"/>
          <ac:picMkLst>
            <pc:docMk/>
            <pc:sldMk cId="4158208753" sldId="263"/>
            <ac:picMk id="4" creationId="{406E83AC-3A6F-41EF-A1CD-7BEFEDEC3EBE}"/>
          </ac:picMkLst>
        </pc:picChg>
        <pc:picChg chg="add del mod">
          <ac:chgData name="Stephen Hufnagel" userId="7f78eaa397642959" providerId="LiveId" clId="{65422715-A5E0-4F87-9877-76E2AFD8CBCE}" dt="2018-12-26T12:14:54.190" v="12206" actId="478"/>
          <ac:picMkLst>
            <pc:docMk/>
            <pc:sldMk cId="4158208753" sldId="263"/>
            <ac:picMk id="4" creationId="{78222E98-23A6-4711-8D84-345CEAD7BF05}"/>
          </ac:picMkLst>
        </pc:picChg>
        <pc:picChg chg="add del mod">
          <ac:chgData name="Stephen Hufnagel" userId="7f78eaa397642959" providerId="LiveId" clId="{65422715-A5E0-4F87-9877-76E2AFD8CBCE}" dt="2018-12-25T15:49:17.265" v="11905" actId="478"/>
          <ac:picMkLst>
            <pc:docMk/>
            <pc:sldMk cId="4158208753" sldId="263"/>
            <ac:picMk id="4" creationId="{7E1226FA-43A7-41E5-BB5D-89F35787DB82}"/>
          </ac:picMkLst>
        </pc:picChg>
        <pc:picChg chg="add del mod">
          <ac:chgData name="Stephen Hufnagel" userId="7f78eaa397642959" providerId="LiveId" clId="{65422715-A5E0-4F87-9877-76E2AFD8CBCE}" dt="2018-12-26T14:12:40.203" v="12729" actId="478"/>
          <ac:picMkLst>
            <pc:docMk/>
            <pc:sldMk cId="4158208753" sldId="263"/>
            <ac:picMk id="4" creationId="{8125D6C3-2BFA-4E48-ADF8-DB7DAD4F9E82}"/>
          </ac:picMkLst>
        </pc:picChg>
        <pc:picChg chg="add mod">
          <ac:chgData name="Stephen Hufnagel" userId="7f78eaa397642959" providerId="LiveId" clId="{65422715-A5E0-4F87-9877-76E2AFD8CBCE}" dt="2018-12-28T17:21:14.224" v="20898"/>
          <ac:picMkLst>
            <pc:docMk/>
            <pc:sldMk cId="4158208753" sldId="263"/>
            <ac:picMk id="4" creationId="{A59C38A5-1C3E-42D7-A18E-7D33EA24830D}"/>
          </ac:picMkLst>
        </pc:picChg>
        <pc:picChg chg="add del mod">
          <ac:chgData name="Stephen Hufnagel" userId="7f78eaa397642959" providerId="LiveId" clId="{65422715-A5E0-4F87-9877-76E2AFD8CBCE}" dt="2018-12-23T20:04:48.470" v="9206" actId="478"/>
          <ac:picMkLst>
            <pc:docMk/>
            <pc:sldMk cId="4158208753" sldId="263"/>
            <ac:picMk id="4" creationId="{C0962A7A-B627-43D9-A3B0-0CB5D3B640AE}"/>
          </ac:picMkLst>
        </pc:picChg>
        <pc:picChg chg="add del mod">
          <ac:chgData name="Stephen Hufnagel" userId="7f78eaa397642959" providerId="LiveId" clId="{65422715-A5E0-4F87-9877-76E2AFD8CBCE}" dt="2018-12-27T14:25:27.095" v="17699" actId="478"/>
          <ac:picMkLst>
            <pc:docMk/>
            <pc:sldMk cId="4158208753" sldId="263"/>
            <ac:picMk id="4" creationId="{EA36923B-35EE-4E2B-B378-7D672F89FAC3}"/>
          </ac:picMkLst>
        </pc:picChg>
        <pc:picChg chg="add del mod">
          <ac:chgData name="Stephen Hufnagel" userId="7f78eaa397642959" providerId="LiveId" clId="{65422715-A5E0-4F87-9877-76E2AFD8CBCE}" dt="2018-12-21T20:11:36.308" v="1026" actId="478"/>
          <ac:picMkLst>
            <pc:docMk/>
            <pc:sldMk cId="4158208753" sldId="263"/>
            <ac:picMk id="5" creationId="{0D882235-66F5-4512-8F80-FC3367271930}"/>
          </ac:picMkLst>
        </pc:picChg>
        <pc:picChg chg="add del mod">
          <ac:chgData name="Stephen Hufnagel" userId="7f78eaa397642959" providerId="LiveId" clId="{65422715-A5E0-4F87-9877-76E2AFD8CBCE}" dt="2018-12-26T12:52:27.266" v="12451" actId="478"/>
          <ac:picMkLst>
            <pc:docMk/>
            <pc:sldMk cId="4158208753" sldId="263"/>
            <ac:picMk id="5" creationId="{237DF0C1-C6D8-45B5-A024-156DC6054F63}"/>
          </ac:picMkLst>
        </pc:picChg>
        <pc:picChg chg="add del mod">
          <ac:chgData name="Stephen Hufnagel" userId="7f78eaa397642959" providerId="LiveId" clId="{65422715-A5E0-4F87-9877-76E2AFD8CBCE}" dt="2018-12-28T16:04:13.715" v="20750" actId="478"/>
          <ac:picMkLst>
            <pc:docMk/>
            <pc:sldMk cId="4158208753" sldId="263"/>
            <ac:picMk id="5" creationId="{6E433D75-FE6E-4BE9-98F1-752DA9A92E7D}"/>
          </ac:picMkLst>
        </pc:picChg>
        <pc:picChg chg="add del mod">
          <ac:chgData name="Stephen Hufnagel" userId="7f78eaa397642959" providerId="LiveId" clId="{65422715-A5E0-4F87-9877-76E2AFD8CBCE}" dt="2018-12-21T20:42:34.276" v="1045" actId="478"/>
          <ac:picMkLst>
            <pc:docMk/>
            <pc:sldMk cId="4158208753" sldId="263"/>
            <ac:picMk id="7" creationId="{4A2A0B78-5173-4CF8-A79C-D3FBF5F1FE57}"/>
          </ac:picMkLst>
        </pc:picChg>
        <pc:picChg chg="add del mod">
          <ac:chgData name="Stephen Hufnagel" userId="7f78eaa397642959" providerId="LiveId" clId="{65422715-A5E0-4F87-9877-76E2AFD8CBCE}" dt="2018-12-22T15:58:30.391" v="2590" actId="478"/>
          <ac:picMkLst>
            <pc:docMk/>
            <pc:sldMk cId="4158208753" sldId="263"/>
            <ac:picMk id="8" creationId="{D2AD7615-F6EA-40A8-B7A6-8F84B387C7D9}"/>
          </ac:picMkLst>
        </pc:picChg>
      </pc:sldChg>
      <pc:sldChg chg="addSp delSp modSp modTransition delAnim modAnim modNotes modNotesTx">
        <pc:chgData name="Stephen Hufnagel" userId="7f78eaa397642959" providerId="LiveId" clId="{65422715-A5E0-4F87-9877-76E2AFD8CBCE}" dt="2018-12-28T17:25:25.272" v="20904"/>
        <pc:sldMkLst>
          <pc:docMk/>
          <pc:sldMk cId="1749241813" sldId="264"/>
        </pc:sldMkLst>
        <pc:spChg chg="mod">
          <ac:chgData name="Stephen Hufnagel" userId="7f78eaa397642959" providerId="LiveId" clId="{65422715-A5E0-4F87-9877-76E2AFD8CBCE}" dt="2018-12-24T20:30:34.419" v="11295" actId="404"/>
          <ac:spMkLst>
            <pc:docMk/>
            <pc:sldMk cId="1749241813" sldId="264"/>
            <ac:spMk id="3" creationId="{A8D2A836-8B4C-4B08-AC5F-F84F36E356FC}"/>
          </ac:spMkLst>
        </pc:spChg>
        <pc:spChg chg="mod">
          <ac:chgData name="Stephen Hufnagel" userId="7f78eaa397642959" providerId="LiveId" clId="{65422715-A5E0-4F87-9877-76E2AFD8CBCE}" dt="2018-12-23T17:57:30.698" v="8469" actId="14100"/>
          <ac:spMkLst>
            <pc:docMk/>
            <pc:sldMk cId="1749241813" sldId="264"/>
            <ac:spMk id="4" creationId="{533B714A-6445-48B5-A69F-E9102F2FBD05}"/>
          </ac:spMkLst>
        </pc:spChg>
        <pc:spChg chg="mod">
          <ac:chgData name="Stephen Hufnagel" userId="7f78eaa397642959" providerId="LiveId" clId="{65422715-A5E0-4F87-9877-76E2AFD8CBCE}" dt="2018-12-26T14:04:20.156" v="12689"/>
          <ac:spMkLst>
            <pc:docMk/>
            <pc:sldMk cId="1749241813" sldId="264"/>
            <ac:spMk id="7" creationId="{DDE0F85E-F9AE-4FA5-8C52-8B8FE724DEF0}"/>
          </ac:spMkLst>
        </pc:spChg>
        <pc:picChg chg="add del mod">
          <ac:chgData name="Stephen Hufnagel" userId="7f78eaa397642959" providerId="LiveId" clId="{65422715-A5E0-4F87-9877-76E2AFD8CBCE}" dt="2018-12-25T15:52:27.490" v="11914" actId="478"/>
          <ac:picMkLst>
            <pc:docMk/>
            <pc:sldMk cId="1749241813" sldId="264"/>
            <ac:picMk id="5" creationId="{44E90947-0C95-4D93-81DA-30D2DE977852}"/>
          </ac:picMkLst>
        </pc:picChg>
        <pc:picChg chg="add del mod">
          <ac:chgData name="Stephen Hufnagel" userId="7f78eaa397642959" providerId="LiveId" clId="{65422715-A5E0-4F87-9877-76E2AFD8CBCE}" dt="2018-12-24T13:17:49.029" v="9709" actId="478"/>
          <ac:picMkLst>
            <pc:docMk/>
            <pc:sldMk cId="1749241813" sldId="264"/>
            <ac:picMk id="5" creationId="{63F9BC06-5420-4C2B-BDDD-C4ACF38CE8EE}"/>
          </ac:picMkLst>
        </pc:picChg>
        <pc:picChg chg="add del mod">
          <ac:chgData name="Stephen Hufnagel" userId="7f78eaa397642959" providerId="LiveId" clId="{65422715-A5E0-4F87-9877-76E2AFD8CBCE}" dt="2018-12-23T16:03:41.904" v="7058" actId="478"/>
          <ac:picMkLst>
            <pc:docMk/>
            <pc:sldMk cId="1749241813" sldId="264"/>
            <ac:picMk id="5" creationId="{8173698D-5FF6-4AF4-BEA4-F2D637EFCCB9}"/>
          </ac:picMkLst>
        </pc:picChg>
        <pc:picChg chg="add del mod">
          <ac:chgData name="Stephen Hufnagel" userId="7f78eaa397642959" providerId="LiveId" clId="{65422715-A5E0-4F87-9877-76E2AFD8CBCE}" dt="2018-12-28T14:38:02.038" v="20221" actId="478"/>
          <ac:picMkLst>
            <pc:docMk/>
            <pc:sldMk cId="1749241813" sldId="264"/>
            <ac:picMk id="5" creationId="{CA4D1522-9B49-4A2C-A34D-281DD626677B}"/>
          </ac:picMkLst>
        </pc:picChg>
        <pc:picChg chg="add del mod">
          <ac:chgData name="Stephen Hufnagel" userId="7f78eaa397642959" providerId="LiveId" clId="{65422715-A5E0-4F87-9877-76E2AFD8CBCE}" dt="2018-12-23T00:10:50.643" v="3573" actId="478"/>
          <ac:picMkLst>
            <pc:docMk/>
            <pc:sldMk cId="1749241813" sldId="264"/>
            <ac:picMk id="5" creationId="{D1230F07-C5F7-409B-9A0B-31596C0FC97D}"/>
          </ac:picMkLst>
        </pc:picChg>
        <pc:picChg chg="add del mod">
          <ac:chgData name="Stephen Hufnagel" userId="7f78eaa397642959" providerId="LiveId" clId="{65422715-A5E0-4F87-9877-76E2AFD8CBCE}" dt="2018-12-26T12:08:12.192" v="12176" actId="478"/>
          <ac:picMkLst>
            <pc:docMk/>
            <pc:sldMk cId="1749241813" sldId="264"/>
            <ac:picMk id="5" creationId="{D1AB6EEA-66D9-4840-B17C-2A5F521D579D}"/>
          </ac:picMkLst>
        </pc:picChg>
        <pc:picChg chg="add del mod">
          <ac:chgData name="Stephen Hufnagel" userId="7f78eaa397642959" providerId="LiveId" clId="{65422715-A5E0-4F87-9877-76E2AFD8CBCE}" dt="2018-12-21T21:00:26.068" v="1056" actId="478"/>
          <ac:picMkLst>
            <pc:docMk/>
            <pc:sldMk cId="1749241813" sldId="264"/>
            <ac:picMk id="5" creationId="{D383F59B-6AF2-40D7-B208-59F61C64A29D}"/>
          </ac:picMkLst>
        </pc:picChg>
        <pc:picChg chg="add del mod">
          <ac:chgData name="Stephen Hufnagel" userId="7f78eaa397642959" providerId="LiveId" clId="{65422715-A5E0-4F87-9877-76E2AFD8CBCE}" dt="2018-12-26T14:14:57.127" v="12731" actId="478"/>
          <ac:picMkLst>
            <pc:docMk/>
            <pc:sldMk cId="1749241813" sldId="264"/>
            <ac:picMk id="5" creationId="{E7A876D6-CED1-4D03-929E-2CE34BE23026}"/>
          </ac:picMkLst>
        </pc:picChg>
        <pc:picChg chg="add del mod">
          <ac:chgData name="Stephen Hufnagel" userId="7f78eaa397642959" providerId="LiveId" clId="{65422715-A5E0-4F87-9877-76E2AFD8CBCE}" dt="2018-12-28T17:25:24.182" v="20903" actId="478"/>
          <ac:picMkLst>
            <pc:docMk/>
            <pc:sldMk cId="1749241813" sldId="264"/>
            <ac:picMk id="5" creationId="{F3C46B2C-07CC-4044-8568-993256CF6C15}"/>
          </ac:picMkLst>
        </pc:picChg>
        <pc:picChg chg="add del mod">
          <ac:chgData name="Stephen Hufnagel" userId="7f78eaa397642959" providerId="LiveId" clId="{65422715-A5E0-4F87-9877-76E2AFD8CBCE}" dt="2018-12-26T12:55:04.518" v="12453" actId="478"/>
          <ac:picMkLst>
            <pc:docMk/>
            <pc:sldMk cId="1749241813" sldId="264"/>
            <ac:picMk id="10" creationId="{01D4549E-2D1A-421C-A11C-2C821465BCB9}"/>
          </ac:picMkLst>
        </pc:picChg>
        <pc:picChg chg="del">
          <ac:chgData name="Stephen Hufnagel" userId="7f78eaa397642959" providerId="LiveId" clId="{65422715-A5E0-4F87-9877-76E2AFD8CBCE}" dt="2018-12-21T20:42:57.806" v="1047" actId="478"/>
          <ac:picMkLst>
            <pc:docMk/>
            <pc:sldMk cId="1749241813" sldId="264"/>
            <ac:picMk id="10" creationId="{0B3DA52B-FF80-4262-92C2-A8BBE0D5941B}"/>
          </ac:picMkLst>
        </pc:picChg>
        <pc:picChg chg="add del mod">
          <ac:chgData name="Stephen Hufnagel" userId="7f78eaa397642959" providerId="LiveId" clId="{65422715-A5E0-4F87-9877-76E2AFD8CBCE}" dt="2018-12-28T16:05:56.800" v="20752" actId="478"/>
          <ac:picMkLst>
            <pc:docMk/>
            <pc:sldMk cId="1749241813" sldId="264"/>
            <ac:picMk id="10" creationId="{2A26FFAC-7C73-44E6-93DC-58293838EDD6}"/>
          </ac:picMkLst>
        </pc:picChg>
        <pc:picChg chg="add mod">
          <ac:chgData name="Stephen Hufnagel" userId="7f78eaa397642959" providerId="LiveId" clId="{65422715-A5E0-4F87-9877-76E2AFD8CBCE}" dt="2018-12-28T17:25:25.272" v="20904"/>
          <ac:picMkLst>
            <pc:docMk/>
            <pc:sldMk cId="1749241813" sldId="264"/>
            <ac:picMk id="10" creationId="{349631CF-0FC0-4BCA-A0D6-38FA7F1A2774}"/>
          </ac:picMkLst>
        </pc:picChg>
        <pc:picChg chg="add del mod">
          <ac:chgData name="Stephen Hufnagel" userId="7f78eaa397642959" providerId="LiveId" clId="{65422715-A5E0-4F87-9877-76E2AFD8CBCE}" dt="2018-12-23T15:47:59.945" v="6755" actId="478"/>
          <ac:picMkLst>
            <pc:docMk/>
            <pc:sldMk cId="1749241813" sldId="264"/>
            <ac:picMk id="10" creationId="{7F1C8FEC-6530-4060-8261-50A941EC971F}"/>
          </ac:picMkLst>
        </pc:picChg>
        <pc:picChg chg="add del mod">
          <ac:chgData name="Stephen Hufnagel" userId="7f78eaa397642959" providerId="LiveId" clId="{65422715-A5E0-4F87-9877-76E2AFD8CBCE}" dt="2018-12-24T13:28:53.201" v="9733" actId="478"/>
          <ac:picMkLst>
            <pc:docMk/>
            <pc:sldMk cId="1749241813" sldId="264"/>
            <ac:picMk id="10" creationId="{983BC458-B57B-4F9F-B5F0-2B27E281B465}"/>
          </ac:picMkLst>
        </pc:picChg>
        <pc:picChg chg="add del mod">
          <ac:chgData name="Stephen Hufnagel" userId="7f78eaa397642959" providerId="LiveId" clId="{65422715-A5E0-4F87-9877-76E2AFD8CBCE}" dt="2018-12-26T14:45:48.404" v="12954" actId="478"/>
          <ac:picMkLst>
            <pc:docMk/>
            <pc:sldMk cId="1749241813" sldId="264"/>
            <ac:picMk id="10" creationId="{BBD8EA31-3DD9-414E-AC07-9F164DD74376}"/>
          </ac:picMkLst>
        </pc:picChg>
        <pc:picChg chg="add del mod">
          <ac:chgData name="Stephen Hufnagel" userId="7f78eaa397642959" providerId="LiveId" clId="{65422715-A5E0-4F87-9877-76E2AFD8CBCE}" dt="2018-12-23T16:30:44.557" v="7421" actId="478"/>
          <ac:picMkLst>
            <pc:docMk/>
            <pc:sldMk cId="1749241813" sldId="264"/>
            <ac:picMk id="11" creationId="{486D9792-2D41-4417-A827-85D875FA4AF9}"/>
          </ac:picMkLst>
        </pc:picChg>
        <pc:picChg chg="add del mod">
          <ac:chgData name="Stephen Hufnagel" userId="7f78eaa397642959" providerId="LiveId" clId="{65422715-A5E0-4F87-9877-76E2AFD8CBCE}" dt="2018-12-24T13:42:04.078" v="9834" actId="478"/>
          <ac:picMkLst>
            <pc:docMk/>
            <pc:sldMk cId="1749241813" sldId="264"/>
            <ac:picMk id="11" creationId="{889A33AA-3F85-4B3B-9E03-632AE7DD28DF}"/>
          </ac:picMkLst>
        </pc:picChg>
        <pc:picChg chg="add del mod">
          <ac:chgData name="Stephen Hufnagel" userId="7f78eaa397642959" providerId="LiveId" clId="{65422715-A5E0-4F87-9877-76E2AFD8CBCE}" dt="2018-12-21T21:58:29.482" v="1086" actId="478"/>
          <ac:picMkLst>
            <pc:docMk/>
            <pc:sldMk cId="1749241813" sldId="264"/>
            <ac:picMk id="11" creationId="{A6653003-AD9B-4D4D-8FDC-AD74B3278904}"/>
          </ac:picMkLst>
        </pc:picChg>
        <pc:picChg chg="add del mod">
          <ac:chgData name="Stephen Hufnagel" userId="7f78eaa397642959" providerId="LiveId" clId="{65422715-A5E0-4F87-9877-76E2AFD8CBCE}" dt="2018-12-22T16:10:27.016" v="2655" actId="478"/>
          <ac:picMkLst>
            <pc:docMk/>
            <pc:sldMk cId="1749241813" sldId="264"/>
            <ac:picMk id="12" creationId="{15600CEE-C56A-477A-9CB8-8246C55E4EEE}"/>
          </ac:picMkLst>
        </pc:picChg>
        <pc:picChg chg="add del mod">
          <ac:chgData name="Stephen Hufnagel" userId="7f78eaa397642959" providerId="LiveId" clId="{65422715-A5E0-4F87-9877-76E2AFD8CBCE}" dt="2018-12-24T13:54:13.711" v="9908" actId="478"/>
          <ac:picMkLst>
            <pc:docMk/>
            <pc:sldMk cId="1749241813" sldId="264"/>
            <ac:picMk id="12" creationId="{A60F0FF3-8B00-4FA6-B4B2-14E91CACD09D}"/>
          </ac:picMkLst>
        </pc:picChg>
        <pc:picChg chg="add del mod">
          <ac:chgData name="Stephen Hufnagel" userId="7f78eaa397642959" providerId="LiveId" clId="{65422715-A5E0-4F87-9877-76E2AFD8CBCE}" dt="2018-12-23T16:41:18.528" v="7559" actId="478"/>
          <ac:picMkLst>
            <pc:docMk/>
            <pc:sldMk cId="1749241813" sldId="264"/>
            <ac:picMk id="12" creationId="{EFBAA2DA-B8AA-4729-8E5C-9C999A5FE822}"/>
          </ac:picMkLst>
        </pc:picChg>
        <pc:picChg chg="add del mod">
          <ac:chgData name="Stephen Hufnagel" userId="7f78eaa397642959" providerId="LiveId" clId="{65422715-A5E0-4F87-9877-76E2AFD8CBCE}" dt="2018-12-24T14:08:51.976" v="10027" actId="478"/>
          <ac:picMkLst>
            <pc:docMk/>
            <pc:sldMk cId="1749241813" sldId="264"/>
            <ac:picMk id="13" creationId="{47CFE6A2-E8E5-4DBD-983B-A527F0E0E3B0}"/>
          </ac:picMkLst>
        </pc:picChg>
        <pc:picChg chg="add del mod">
          <ac:chgData name="Stephen Hufnagel" userId="7f78eaa397642959" providerId="LiveId" clId="{65422715-A5E0-4F87-9877-76E2AFD8CBCE}" dt="2018-12-23T16:52:46.734" v="7680" actId="478"/>
          <ac:picMkLst>
            <pc:docMk/>
            <pc:sldMk cId="1749241813" sldId="264"/>
            <ac:picMk id="13" creationId="{9AB51876-EDFE-415A-99E1-426ECD3DD99E}"/>
          </ac:picMkLst>
        </pc:picChg>
        <pc:picChg chg="add del mod">
          <ac:chgData name="Stephen Hufnagel" userId="7f78eaa397642959" providerId="LiveId" clId="{65422715-A5E0-4F87-9877-76E2AFD8CBCE}" dt="2018-12-24T14:21:48.213" v="10065" actId="478"/>
          <ac:picMkLst>
            <pc:docMk/>
            <pc:sldMk cId="1749241813" sldId="264"/>
            <ac:picMk id="14" creationId="{26AD4073-53D8-417E-825E-3EE418E45E33}"/>
          </ac:picMkLst>
        </pc:picChg>
        <pc:picChg chg="add del mod">
          <ac:chgData name="Stephen Hufnagel" userId="7f78eaa397642959" providerId="LiveId" clId="{65422715-A5E0-4F87-9877-76E2AFD8CBCE}" dt="2018-12-23T17:05:54.040" v="7848" actId="478"/>
          <ac:picMkLst>
            <pc:docMk/>
            <pc:sldMk cId="1749241813" sldId="264"/>
            <ac:picMk id="14" creationId="{FBC61029-3650-4F7E-9700-A2C0504D77C6}"/>
          </ac:picMkLst>
        </pc:picChg>
        <pc:picChg chg="add del mod">
          <ac:chgData name="Stephen Hufnagel" userId="7f78eaa397642959" providerId="LiveId" clId="{65422715-A5E0-4F87-9877-76E2AFD8CBCE}" dt="2018-12-23T17:24:11.283" v="8118" actId="478"/>
          <ac:picMkLst>
            <pc:docMk/>
            <pc:sldMk cId="1749241813" sldId="264"/>
            <ac:picMk id="15" creationId="{CB5FB054-68BA-4B1F-97D0-768602972441}"/>
          </ac:picMkLst>
        </pc:picChg>
        <pc:picChg chg="add del mod">
          <ac:chgData name="Stephen Hufnagel" userId="7f78eaa397642959" providerId="LiveId" clId="{65422715-A5E0-4F87-9877-76E2AFD8CBCE}" dt="2018-12-24T23:43:03.181" v="11446" actId="478"/>
          <ac:picMkLst>
            <pc:docMk/>
            <pc:sldMk cId="1749241813" sldId="264"/>
            <ac:picMk id="15" creationId="{ED36EDF7-AB2B-4333-8E6C-5B95EA328967}"/>
          </ac:picMkLst>
        </pc:picChg>
        <pc:picChg chg="add del mod">
          <ac:chgData name="Stephen Hufnagel" userId="7f78eaa397642959" providerId="LiveId" clId="{65422715-A5E0-4F87-9877-76E2AFD8CBCE}" dt="2018-12-23T17:32:53.898" v="8325" actId="478"/>
          <ac:picMkLst>
            <pc:docMk/>
            <pc:sldMk cId="1749241813" sldId="264"/>
            <ac:picMk id="16" creationId="{08D43005-44F1-4577-9311-A199A1478AE7}"/>
          </ac:picMkLst>
        </pc:picChg>
        <pc:picChg chg="add del mod">
          <ac:chgData name="Stephen Hufnagel" userId="7f78eaa397642959" providerId="LiveId" clId="{65422715-A5E0-4F87-9877-76E2AFD8CBCE}" dt="2018-12-23T17:46:03.011" v="8462" actId="478"/>
          <ac:picMkLst>
            <pc:docMk/>
            <pc:sldMk cId="1749241813" sldId="264"/>
            <ac:picMk id="17" creationId="{242FB213-6EB0-4674-88EA-46B85E7C52AE}"/>
          </ac:picMkLst>
        </pc:picChg>
        <pc:picChg chg="add del mod">
          <ac:chgData name="Stephen Hufnagel" userId="7f78eaa397642959" providerId="LiveId" clId="{65422715-A5E0-4F87-9877-76E2AFD8CBCE}" dt="2018-12-23T17:54:25.810" v="8466" actId="478"/>
          <ac:picMkLst>
            <pc:docMk/>
            <pc:sldMk cId="1749241813" sldId="264"/>
            <ac:picMk id="18" creationId="{599C8532-672F-4DA7-B46E-CC0DC69495D9}"/>
          </ac:picMkLst>
        </pc:picChg>
        <pc:picChg chg="add del mod">
          <ac:chgData name="Stephen Hufnagel" userId="7f78eaa397642959" providerId="LiveId" clId="{65422715-A5E0-4F87-9877-76E2AFD8CBCE}" dt="2018-12-23T17:56:32.613" v="8468" actId="478"/>
          <ac:picMkLst>
            <pc:docMk/>
            <pc:sldMk cId="1749241813" sldId="264"/>
            <ac:picMk id="19" creationId="{6DA041CB-30C1-4032-BFEC-89047116F208}"/>
          </ac:picMkLst>
        </pc:picChg>
        <pc:picChg chg="add del mod">
          <ac:chgData name="Stephen Hufnagel" userId="7f78eaa397642959" providerId="LiveId" clId="{65422715-A5E0-4F87-9877-76E2AFD8CBCE}" dt="2018-12-23T18:10:21.130" v="8520" actId="478"/>
          <ac:picMkLst>
            <pc:docMk/>
            <pc:sldMk cId="1749241813" sldId="264"/>
            <ac:picMk id="20" creationId="{28A1D7F6-6A61-4354-93E4-8EC3404A4E44}"/>
          </ac:picMkLst>
        </pc:picChg>
        <pc:picChg chg="add del mod">
          <ac:chgData name="Stephen Hufnagel" userId="7f78eaa397642959" providerId="LiveId" clId="{65422715-A5E0-4F87-9877-76E2AFD8CBCE}" dt="2018-12-23T18:25:44.341" v="8682" actId="478"/>
          <ac:picMkLst>
            <pc:docMk/>
            <pc:sldMk cId="1749241813" sldId="264"/>
            <ac:picMk id="21" creationId="{90DEF533-FB21-40FD-8B5C-76EB1662527D}"/>
          </ac:picMkLst>
        </pc:picChg>
        <pc:picChg chg="add del mod">
          <ac:chgData name="Stephen Hufnagel" userId="7f78eaa397642959" providerId="LiveId" clId="{65422715-A5E0-4F87-9877-76E2AFD8CBCE}" dt="2018-12-23T18:38:25.725" v="8761" actId="478"/>
          <ac:picMkLst>
            <pc:docMk/>
            <pc:sldMk cId="1749241813" sldId="264"/>
            <ac:picMk id="22" creationId="{C0D6FD03-71F0-4ED9-8EB0-BE75E8D94032}"/>
          </ac:picMkLst>
        </pc:picChg>
        <pc:picChg chg="add del mod">
          <ac:chgData name="Stephen Hufnagel" userId="7f78eaa397642959" providerId="LiveId" clId="{65422715-A5E0-4F87-9877-76E2AFD8CBCE}" dt="2018-12-23T18:49:17.443" v="8808" actId="478"/>
          <ac:picMkLst>
            <pc:docMk/>
            <pc:sldMk cId="1749241813" sldId="264"/>
            <ac:picMk id="23" creationId="{434936B5-2CE2-4B7F-9FDB-57EDC612FE67}"/>
          </ac:picMkLst>
        </pc:picChg>
        <pc:picChg chg="add del mod">
          <ac:chgData name="Stephen Hufnagel" userId="7f78eaa397642959" providerId="LiveId" clId="{65422715-A5E0-4F87-9877-76E2AFD8CBCE}" dt="2018-12-23T18:52:01.219" v="8837" actId="478"/>
          <ac:picMkLst>
            <pc:docMk/>
            <pc:sldMk cId="1749241813" sldId="264"/>
            <ac:picMk id="24" creationId="{EDF707A3-0284-4CA3-837E-60DC64C7D544}"/>
          </ac:picMkLst>
        </pc:picChg>
        <pc:picChg chg="add del mod">
          <ac:chgData name="Stephen Hufnagel" userId="7f78eaa397642959" providerId="LiveId" clId="{65422715-A5E0-4F87-9877-76E2AFD8CBCE}" dt="2018-12-23T19:08:33.597" v="8913" actId="478"/>
          <ac:picMkLst>
            <pc:docMk/>
            <pc:sldMk cId="1749241813" sldId="264"/>
            <ac:picMk id="25" creationId="{87EB7FAE-AEBE-46DB-A220-3FDED4E67F6F}"/>
          </ac:picMkLst>
        </pc:picChg>
        <pc:picChg chg="add del mod">
          <ac:chgData name="Stephen Hufnagel" userId="7f78eaa397642959" providerId="LiveId" clId="{65422715-A5E0-4F87-9877-76E2AFD8CBCE}" dt="2018-12-23T19:31:54.097" v="9044" actId="478"/>
          <ac:picMkLst>
            <pc:docMk/>
            <pc:sldMk cId="1749241813" sldId="264"/>
            <ac:picMk id="26" creationId="{6A670339-CCC8-47D2-9AC5-3B70131217C1}"/>
          </ac:picMkLst>
        </pc:picChg>
        <pc:picChg chg="add del mod">
          <ac:chgData name="Stephen Hufnagel" userId="7f78eaa397642959" providerId="LiveId" clId="{65422715-A5E0-4F87-9877-76E2AFD8CBCE}" dt="2018-12-23T19:43:16.879" v="9107" actId="478"/>
          <ac:picMkLst>
            <pc:docMk/>
            <pc:sldMk cId="1749241813" sldId="264"/>
            <ac:picMk id="27" creationId="{624804C5-4CF6-4564-BC16-4B59C8809215}"/>
          </ac:picMkLst>
        </pc:picChg>
        <pc:picChg chg="add del mod">
          <ac:chgData name="Stephen Hufnagel" userId="7f78eaa397642959" providerId="LiveId" clId="{65422715-A5E0-4F87-9877-76E2AFD8CBCE}" dt="2018-12-24T13:17:49.029" v="9709" actId="478"/>
          <ac:picMkLst>
            <pc:docMk/>
            <pc:sldMk cId="1749241813" sldId="264"/>
            <ac:picMk id="28" creationId="{8E17ED6B-80A1-4FE0-93CE-B8E1AFF6D34A}"/>
          </ac:picMkLst>
        </pc:picChg>
      </pc:sldChg>
      <pc:sldChg chg="addSp delSp modSp modTransition delAnim modAnim modNotes modNotesTx">
        <pc:chgData name="Stephen Hufnagel" userId="7f78eaa397642959" providerId="LiveId" clId="{65422715-A5E0-4F87-9877-76E2AFD8CBCE}" dt="2018-12-28T16:22:44.129" v="20755"/>
        <pc:sldMkLst>
          <pc:docMk/>
          <pc:sldMk cId="2378085727" sldId="268"/>
        </pc:sldMkLst>
        <pc:spChg chg="mod">
          <ac:chgData name="Stephen Hufnagel" userId="7f78eaa397642959" providerId="LiveId" clId="{65422715-A5E0-4F87-9877-76E2AFD8CBCE}" dt="2018-12-24T20:31:17.907" v="11323" actId="403"/>
          <ac:spMkLst>
            <pc:docMk/>
            <pc:sldMk cId="2378085727" sldId="268"/>
            <ac:spMk id="3" creationId="{65177668-8BC6-4842-91BF-9E1BE0485876}"/>
          </ac:spMkLst>
        </pc:spChg>
        <pc:spChg chg="mod">
          <ac:chgData name="Stephen Hufnagel" userId="7f78eaa397642959" providerId="LiveId" clId="{65422715-A5E0-4F87-9877-76E2AFD8CBCE}" dt="2018-12-27T11:54:40.831" v="16366" actId="14100"/>
          <ac:spMkLst>
            <pc:docMk/>
            <pc:sldMk cId="2378085727" sldId="268"/>
            <ac:spMk id="4" creationId="{9576B505-4E50-41C9-86CB-13447718E6C5}"/>
          </ac:spMkLst>
        </pc:spChg>
        <pc:spChg chg="add del">
          <ac:chgData name="Stephen Hufnagel" userId="7f78eaa397642959" providerId="LiveId" clId="{65422715-A5E0-4F87-9877-76E2AFD8CBCE}" dt="2018-12-23T00:17:56.683" v="3583"/>
          <ac:spMkLst>
            <pc:docMk/>
            <pc:sldMk cId="2378085727" sldId="268"/>
            <ac:spMk id="8" creationId="{DFC9D065-23DA-48DD-A1DA-1F08B46FECD1}"/>
          </ac:spMkLst>
        </pc:spChg>
        <pc:picChg chg="add del mod">
          <ac:chgData name="Stephen Hufnagel" userId="7f78eaa397642959" providerId="LiveId" clId="{65422715-A5E0-4F87-9877-76E2AFD8CBCE}" dt="2018-12-24T18:27:34.040" v="10190" actId="478"/>
          <ac:picMkLst>
            <pc:docMk/>
            <pc:sldMk cId="2378085727" sldId="268"/>
            <ac:picMk id="7" creationId="{0FC6D5A9-C6D8-462F-BA42-2C0DE1B6E6A8}"/>
          </ac:picMkLst>
        </pc:picChg>
        <pc:picChg chg="add del mod">
          <ac:chgData name="Stephen Hufnagel" userId="7f78eaa397642959" providerId="LiveId" clId="{65422715-A5E0-4F87-9877-76E2AFD8CBCE}" dt="2018-12-27T14:35:22.285" v="17774" actId="478"/>
          <ac:picMkLst>
            <pc:docMk/>
            <pc:sldMk cId="2378085727" sldId="268"/>
            <ac:picMk id="7" creationId="{24ED46FC-13DD-4C1E-9D5D-3191D89FB810}"/>
          </ac:picMkLst>
        </pc:picChg>
        <pc:picChg chg="add del mod">
          <ac:chgData name="Stephen Hufnagel" userId="7f78eaa397642959" providerId="LiveId" clId="{65422715-A5E0-4F87-9877-76E2AFD8CBCE}" dt="2018-12-23T00:17:52.925" v="3581" actId="478"/>
          <ac:picMkLst>
            <pc:docMk/>
            <pc:sldMk cId="2378085727" sldId="268"/>
            <ac:picMk id="7" creationId="{496C17CC-5A29-4A57-9062-8DBD70B008A2}"/>
          </ac:picMkLst>
        </pc:picChg>
        <pc:picChg chg="add del mod">
          <ac:chgData name="Stephen Hufnagel" userId="7f78eaa397642959" providerId="LiveId" clId="{65422715-A5E0-4F87-9877-76E2AFD8CBCE}" dt="2018-12-21T22:54:45.776" v="1100" actId="478"/>
          <ac:picMkLst>
            <pc:docMk/>
            <pc:sldMk cId="2378085727" sldId="268"/>
            <ac:picMk id="7" creationId="{55A692D5-E7FA-4221-AD26-7935824A57D7}"/>
          </ac:picMkLst>
        </pc:picChg>
        <pc:picChg chg="add del mod">
          <ac:chgData name="Stephen Hufnagel" userId="7f78eaa397642959" providerId="LiveId" clId="{65422715-A5E0-4F87-9877-76E2AFD8CBCE}" dt="2018-12-28T15:48:06.837" v="20423" actId="478"/>
          <ac:picMkLst>
            <pc:docMk/>
            <pc:sldMk cId="2378085727" sldId="268"/>
            <ac:picMk id="7" creationId="{9E52AC56-C88A-44B4-B2F7-E1E55EDBB3FD}"/>
          </ac:picMkLst>
        </pc:picChg>
        <pc:picChg chg="add del mod">
          <ac:chgData name="Stephen Hufnagel" userId="7f78eaa397642959" providerId="LiveId" clId="{65422715-A5E0-4F87-9877-76E2AFD8CBCE}" dt="2018-12-27T12:04:43.255" v="16401" actId="478"/>
          <ac:picMkLst>
            <pc:docMk/>
            <pc:sldMk cId="2378085727" sldId="268"/>
            <ac:picMk id="7" creationId="{DF5ABCCB-C442-4C59-8C6A-80F7FDAB13D4}"/>
          </ac:picMkLst>
        </pc:picChg>
        <pc:picChg chg="add del mod">
          <ac:chgData name="Stephen Hufnagel" userId="7f78eaa397642959" providerId="LiveId" clId="{65422715-A5E0-4F87-9877-76E2AFD8CBCE}" dt="2018-12-27T14:46:55.156" v="17881" actId="478"/>
          <ac:picMkLst>
            <pc:docMk/>
            <pc:sldMk cId="2378085727" sldId="268"/>
            <ac:picMk id="8" creationId="{07188686-64C6-4528-A68F-869FE56EE676}"/>
          </ac:picMkLst>
        </pc:picChg>
        <pc:picChg chg="del">
          <ac:chgData name="Stephen Hufnagel" userId="7f78eaa397642959" providerId="LiveId" clId="{65422715-A5E0-4F87-9877-76E2AFD8CBCE}" dt="2018-12-21T21:38:10.341" v="1077" actId="478"/>
          <ac:picMkLst>
            <pc:docMk/>
            <pc:sldMk cId="2378085727" sldId="268"/>
            <ac:picMk id="8" creationId="{8C9F6208-D229-4DF8-9204-1C6462003FC0}"/>
          </ac:picMkLst>
        </pc:picChg>
        <pc:picChg chg="add mod">
          <ac:chgData name="Stephen Hufnagel" userId="7f78eaa397642959" providerId="LiveId" clId="{65422715-A5E0-4F87-9877-76E2AFD8CBCE}" dt="2018-12-28T15:48:08.922" v="20424"/>
          <ac:picMkLst>
            <pc:docMk/>
            <pc:sldMk cId="2378085727" sldId="268"/>
            <ac:picMk id="8" creationId="{90268DFE-64E2-49D4-B175-681AFB29B45A}"/>
          </ac:picMkLst>
        </pc:picChg>
        <pc:picChg chg="add del mod">
          <ac:chgData name="Stephen Hufnagel" userId="7f78eaa397642959" providerId="LiveId" clId="{65422715-A5E0-4F87-9877-76E2AFD8CBCE}" dt="2018-12-27T12:20:14.297" v="16501" actId="478"/>
          <ac:picMkLst>
            <pc:docMk/>
            <pc:sldMk cId="2378085727" sldId="268"/>
            <ac:picMk id="8" creationId="{ABCC04D5-7F0F-4202-98B6-3CAE9DD097AF}"/>
          </ac:picMkLst>
        </pc:picChg>
        <pc:picChg chg="add del mod">
          <ac:chgData name="Stephen Hufnagel" userId="7f78eaa397642959" providerId="LiveId" clId="{65422715-A5E0-4F87-9877-76E2AFD8CBCE}" dt="2018-12-24T23:51:39.750" v="11468" actId="478"/>
          <ac:picMkLst>
            <pc:docMk/>
            <pc:sldMk cId="2378085727" sldId="268"/>
            <ac:picMk id="8" creationId="{EC208BFD-3BE8-4E47-AF94-7EFEA1F6CB2C}"/>
          </ac:picMkLst>
        </pc:picChg>
        <pc:picChg chg="add del mod">
          <ac:chgData name="Stephen Hufnagel" userId="7f78eaa397642959" providerId="LiveId" clId="{65422715-A5E0-4F87-9877-76E2AFD8CBCE}" dt="2018-12-21T23:00:05.688" v="1102" actId="478"/>
          <ac:picMkLst>
            <pc:docMk/>
            <pc:sldMk cId="2378085727" sldId="268"/>
            <ac:picMk id="9" creationId="{623F435F-FEC3-40AC-9BD9-98B0F95E1AE5}"/>
          </ac:picMkLst>
        </pc:picChg>
        <pc:picChg chg="add del mod">
          <ac:chgData name="Stephen Hufnagel" userId="7f78eaa397642959" providerId="LiveId" clId="{65422715-A5E0-4F87-9877-76E2AFD8CBCE}" dt="2018-12-24T18:01:36.070" v="10176" actId="478"/>
          <ac:picMkLst>
            <pc:docMk/>
            <pc:sldMk cId="2378085727" sldId="268"/>
            <ac:picMk id="9" creationId="{B9AD5E71-5EA6-461D-853E-BD2F41459B57}"/>
          </ac:picMkLst>
        </pc:picChg>
        <pc:picChg chg="add del mod">
          <ac:chgData name="Stephen Hufnagel" userId="7f78eaa397642959" providerId="LiveId" clId="{65422715-A5E0-4F87-9877-76E2AFD8CBCE}" dt="2018-12-27T12:28:50.282" v="16601" actId="478"/>
          <ac:picMkLst>
            <pc:docMk/>
            <pc:sldMk cId="2378085727" sldId="268"/>
            <ac:picMk id="9" creationId="{E5C2B441-B0FF-4275-9440-D2BA86CEFD66}"/>
          </ac:picMkLst>
        </pc:picChg>
        <pc:picChg chg="add del mod">
          <ac:chgData name="Stephen Hufnagel" userId="7f78eaa397642959" providerId="LiveId" clId="{65422715-A5E0-4F87-9877-76E2AFD8CBCE}" dt="2018-12-27T14:57:25.445" v="17979" actId="478"/>
          <ac:picMkLst>
            <pc:docMk/>
            <pc:sldMk cId="2378085727" sldId="268"/>
            <ac:picMk id="9" creationId="{EF84D097-0841-4669-9823-9F544E8209F1}"/>
          </ac:picMkLst>
        </pc:picChg>
        <pc:picChg chg="add del mod">
          <ac:chgData name="Stephen Hufnagel" userId="7f78eaa397642959" providerId="LiveId" clId="{65422715-A5E0-4F87-9877-76E2AFD8CBCE}" dt="2018-12-27T15:08:15.926" v="18309" actId="478"/>
          <ac:picMkLst>
            <pc:docMk/>
            <pc:sldMk cId="2378085727" sldId="268"/>
            <ac:picMk id="10" creationId="{15DDDE17-0D1A-4C73-9A7C-41EF557715A1}"/>
          </ac:picMkLst>
        </pc:picChg>
        <pc:picChg chg="add del mod">
          <ac:chgData name="Stephen Hufnagel" userId="7f78eaa397642959" providerId="LiveId" clId="{65422715-A5E0-4F87-9877-76E2AFD8CBCE}" dt="2018-12-27T12:52:36.250" v="16776" actId="478"/>
          <ac:picMkLst>
            <pc:docMk/>
            <pc:sldMk cId="2378085727" sldId="268"/>
            <ac:picMk id="10" creationId="{830E7E90-430A-4D77-9547-337E545AA88B}"/>
          </ac:picMkLst>
        </pc:picChg>
        <pc:picChg chg="add del mod">
          <ac:chgData name="Stephen Hufnagel" userId="7f78eaa397642959" providerId="LiveId" clId="{65422715-A5E0-4F87-9877-76E2AFD8CBCE}" dt="2018-12-22T17:21:34.241" v="2969" actId="478"/>
          <ac:picMkLst>
            <pc:docMk/>
            <pc:sldMk cId="2378085727" sldId="268"/>
            <ac:picMk id="10" creationId="{DF9EBB63-0472-4980-8F87-9CAC7461E234}"/>
          </ac:picMkLst>
        </pc:picChg>
        <pc:picChg chg="add del mod">
          <ac:chgData name="Stephen Hufnagel" userId="7f78eaa397642959" providerId="LiveId" clId="{65422715-A5E0-4F87-9877-76E2AFD8CBCE}" dt="2018-12-27T15:16:40.562" v="18386" actId="478"/>
          <ac:picMkLst>
            <pc:docMk/>
            <pc:sldMk cId="2378085727" sldId="268"/>
            <ac:picMk id="11" creationId="{15FF19EF-64BB-4AF7-8567-690B5C64E561}"/>
          </ac:picMkLst>
        </pc:picChg>
        <pc:picChg chg="add del mod">
          <ac:chgData name="Stephen Hufnagel" userId="7f78eaa397642959" providerId="LiveId" clId="{65422715-A5E0-4F87-9877-76E2AFD8CBCE}" dt="2018-12-27T13:07:37.080" v="16791" actId="478"/>
          <ac:picMkLst>
            <pc:docMk/>
            <pc:sldMk cId="2378085727" sldId="268"/>
            <ac:picMk id="11" creationId="{4AE15A0F-B538-41F2-AC72-B9A2B3EC165F}"/>
          </ac:picMkLst>
        </pc:picChg>
        <pc:picChg chg="add del mod">
          <ac:chgData name="Stephen Hufnagel" userId="7f78eaa397642959" providerId="LiveId" clId="{65422715-A5E0-4F87-9877-76E2AFD8CBCE}" dt="2018-12-28T14:04:57.637" v="19733" actId="478"/>
          <ac:picMkLst>
            <pc:docMk/>
            <pc:sldMk cId="2378085727" sldId="268"/>
            <ac:picMk id="12" creationId="{2234B8C1-15E8-414C-9F37-DD4B399D38E2}"/>
          </ac:picMkLst>
        </pc:picChg>
        <pc:picChg chg="add del mod">
          <ac:chgData name="Stephen Hufnagel" userId="7f78eaa397642959" providerId="LiveId" clId="{65422715-A5E0-4F87-9877-76E2AFD8CBCE}" dt="2018-12-27T13:19:33.650" v="16856" actId="478"/>
          <ac:picMkLst>
            <pc:docMk/>
            <pc:sldMk cId="2378085727" sldId="268"/>
            <ac:picMk id="12" creationId="{434F633E-6219-46A3-93D1-8592C99CA1C2}"/>
          </ac:picMkLst>
        </pc:picChg>
        <pc:picChg chg="add del mod">
          <ac:chgData name="Stephen Hufnagel" userId="7f78eaa397642959" providerId="LiveId" clId="{65422715-A5E0-4F87-9877-76E2AFD8CBCE}" dt="2018-12-27T13:26:26.527" v="16867" actId="478"/>
          <ac:picMkLst>
            <pc:docMk/>
            <pc:sldMk cId="2378085727" sldId="268"/>
            <ac:picMk id="13" creationId="{0812C8A6-0CB4-43B1-BAB9-06B9736572B0}"/>
          </ac:picMkLst>
        </pc:picChg>
        <pc:picChg chg="add del mod">
          <ac:chgData name="Stephen Hufnagel" userId="7f78eaa397642959" providerId="LiveId" clId="{65422715-A5E0-4F87-9877-76E2AFD8CBCE}" dt="2018-12-27T13:34:56.144" v="16973" actId="478"/>
          <ac:picMkLst>
            <pc:docMk/>
            <pc:sldMk cId="2378085727" sldId="268"/>
            <ac:picMk id="14" creationId="{05CD0326-9A20-4230-B019-ECC07A829259}"/>
          </ac:picMkLst>
        </pc:picChg>
        <pc:picChg chg="add del mod">
          <ac:chgData name="Stephen Hufnagel" userId="7f78eaa397642959" providerId="LiveId" clId="{65422715-A5E0-4F87-9877-76E2AFD8CBCE}" dt="2018-12-27T13:47:46.660" v="17255" actId="478"/>
          <ac:picMkLst>
            <pc:docMk/>
            <pc:sldMk cId="2378085727" sldId="268"/>
            <ac:picMk id="15" creationId="{97613568-DA45-404E-A164-ED0C0BF208CE}"/>
          </ac:picMkLst>
        </pc:picChg>
        <pc:picChg chg="add del mod">
          <ac:chgData name="Stephen Hufnagel" userId="7f78eaa397642959" providerId="LiveId" clId="{65422715-A5E0-4F87-9877-76E2AFD8CBCE}" dt="2018-12-27T13:51:42.432" v="17327" actId="478"/>
          <ac:picMkLst>
            <pc:docMk/>
            <pc:sldMk cId="2378085727" sldId="268"/>
            <ac:picMk id="16" creationId="{A09FB57B-01F3-4166-81FC-4DF347E37809}"/>
          </ac:picMkLst>
        </pc:picChg>
        <pc:picChg chg="add del mod">
          <ac:chgData name="Stephen Hufnagel" userId="7f78eaa397642959" providerId="LiveId" clId="{65422715-A5E0-4F87-9877-76E2AFD8CBCE}" dt="2018-12-27T13:58:20.613" v="17391" actId="478"/>
          <ac:picMkLst>
            <pc:docMk/>
            <pc:sldMk cId="2378085727" sldId="268"/>
            <ac:picMk id="17" creationId="{3A7D2C68-A41E-4537-9474-EBD27DBC9417}"/>
          </ac:picMkLst>
        </pc:picChg>
        <pc:picChg chg="add del mod">
          <ac:chgData name="Stephen Hufnagel" userId="7f78eaa397642959" providerId="LiveId" clId="{65422715-A5E0-4F87-9877-76E2AFD8CBCE}" dt="2018-12-27T14:11:13.198" v="17662" actId="478"/>
          <ac:picMkLst>
            <pc:docMk/>
            <pc:sldMk cId="2378085727" sldId="268"/>
            <ac:picMk id="18" creationId="{B35D1947-520D-4945-8183-21D87BD06446}"/>
          </ac:picMkLst>
        </pc:picChg>
        <pc:picChg chg="add del mod">
          <ac:chgData name="Stephen Hufnagel" userId="7f78eaa397642959" providerId="LiveId" clId="{65422715-A5E0-4F87-9877-76E2AFD8CBCE}" dt="2018-12-27T14:26:55.555" v="17701" actId="478"/>
          <ac:picMkLst>
            <pc:docMk/>
            <pc:sldMk cId="2378085727" sldId="268"/>
            <ac:picMk id="19" creationId="{8352FFB0-6A38-4DF1-B246-C24B7BC84204}"/>
          </ac:picMkLst>
        </pc:picChg>
      </pc:sldChg>
      <pc:sldChg chg="addSp delSp modSp modTransition delAnim modAnim modNotes modNotesTx">
        <pc:chgData name="Stephen Hufnagel" userId="7f78eaa397642959" providerId="LiveId" clId="{65422715-A5E0-4F87-9877-76E2AFD8CBCE}" dt="2018-12-28T16:22:44.129" v="20755"/>
        <pc:sldMkLst>
          <pc:docMk/>
          <pc:sldMk cId="2690214673" sldId="992"/>
        </pc:sldMkLst>
        <pc:spChg chg="mod">
          <ac:chgData name="Stephen Hufnagel" userId="7f78eaa397642959" providerId="LiveId" clId="{65422715-A5E0-4F87-9877-76E2AFD8CBCE}" dt="2018-12-24T20:31:08.469" v="11316" actId="403"/>
          <ac:spMkLst>
            <pc:docMk/>
            <pc:sldMk cId="2690214673" sldId="992"/>
            <ac:spMk id="3" creationId="{A8D2A836-8B4C-4B08-AC5F-F84F36E356FC}"/>
          </ac:spMkLst>
        </pc:spChg>
        <pc:spChg chg="mod">
          <ac:chgData name="Stephen Hufnagel" userId="7f78eaa397642959" providerId="LiveId" clId="{65422715-A5E0-4F87-9877-76E2AFD8CBCE}" dt="2018-12-21T19:08:08.617" v="706" actId="6549"/>
          <ac:spMkLst>
            <pc:docMk/>
            <pc:sldMk cId="2690214673" sldId="992"/>
            <ac:spMk id="4" creationId="{533B714A-6445-48B5-A69F-E9102F2FBD05}"/>
          </ac:spMkLst>
        </pc:spChg>
        <pc:spChg chg="mod">
          <ac:chgData name="Stephen Hufnagel" userId="7f78eaa397642959" providerId="LiveId" clId="{65422715-A5E0-4F87-9877-76E2AFD8CBCE}" dt="2018-12-23T16:12:31.409" v="7215" actId="113"/>
          <ac:spMkLst>
            <pc:docMk/>
            <pc:sldMk cId="2690214673" sldId="992"/>
            <ac:spMk id="5" creationId="{52ACB5B7-AFA9-4F52-982C-1B73FB94DE51}"/>
          </ac:spMkLst>
        </pc:spChg>
        <pc:picChg chg="add del mod">
          <ac:chgData name="Stephen Hufnagel" userId="7f78eaa397642959" providerId="LiveId" clId="{65422715-A5E0-4F87-9877-76E2AFD8CBCE}" dt="2018-12-25T13:38:44.084" v="11534" actId="478"/>
          <ac:picMkLst>
            <pc:docMk/>
            <pc:sldMk cId="2690214673" sldId="992"/>
            <ac:picMk id="8" creationId="{002F603D-E2A2-494E-8310-8B34640F938A}"/>
          </ac:picMkLst>
        </pc:picChg>
        <pc:picChg chg="add del mod">
          <ac:chgData name="Stephen Hufnagel" userId="7f78eaa397642959" providerId="LiveId" clId="{65422715-A5E0-4F87-9877-76E2AFD8CBCE}" dt="2018-12-23T00:16:37.038" v="3579" actId="478"/>
          <ac:picMkLst>
            <pc:docMk/>
            <pc:sldMk cId="2690214673" sldId="992"/>
            <ac:picMk id="8" creationId="{00B6DA62-0734-49F6-B35B-80B02B47B33A}"/>
          </ac:picMkLst>
        </pc:picChg>
        <pc:picChg chg="add del mod">
          <ac:chgData name="Stephen Hufnagel" userId="7f78eaa397642959" providerId="LiveId" clId="{65422715-A5E0-4F87-9877-76E2AFD8CBCE}" dt="2018-12-21T20:48:30.556" v="1054" actId="478"/>
          <ac:picMkLst>
            <pc:docMk/>
            <pc:sldMk cId="2690214673" sldId="992"/>
            <ac:picMk id="8" creationId="{03205708-D0C7-4D30-AA52-9BCAE9BEC131}"/>
          </ac:picMkLst>
        </pc:picChg>
        <pc:picChg chg="add mod">
          <ac:chgData name="Stephen Hufnagel" userId="7f78eaa397642959" providerId="LiveId" clId="{65422715-A5E0-4F87-9877-76E2AFD8CBCE}" dt="2018-12-28T13:44:09.877" v="19617"/>
          <ac:picMkLst>
            <pc:docMk/>
            <pc:sldMk cId="2690214673" sldId="992"/>
            <ac:picMk id="8" creationId="{A3884310-879D-4D3F-9681-1577B5B08D83}"/>
          </ac:picMkLst>
        </pc:picChg>
        <pc:picChg chg="add del mod">
          <ac:chgData name="Stephen Hufnagel" userId="7f78eaa397642959" providerId="LiveId" clId="{65422715-A5E0-4F87-9877-76E2AFD8CBCE}" dt="2018-12-24T23:50:25.284" v="11460" actId="478"/>
          <ac:picMkLst>
            <pc:docMk/>
            <pc:sldMk cId="2690214673" sldId="992"/>
            <ac:picMk id="9" creationId="{5FE88CA9-EAEB-490A-BC20-03B8156C0166}"/>
          </ac:picMkLst>
        </pc:picChg>
        <pc:picChg chg="add del mod">
          <ac:chgData name="Stephen Hufnagel" userId="7f78eaa397642959" providerId="LiveId" clId="{65422715-A5E0-4F87-9877-76E2AFD8CBCE}" dt="2018-12-25T14:46:19.135" v="11601" actId="478"/>
          <ac:picMkLst>
            <pc:docMk/>
            <pc:sldMk cId="2690214673" sldId="992"/>
            <ac:picMk id="9" creationId="{6FDAFD01-534C-4D22-AE62-980546FB6EBC}"/>
          </ac:picMkLst>
        </pc:picChg>
        <pc:picChg chg="add del mod">
          <ac:chgData name="Stephen Hufnagel" userId="7f78eaa397642959" providerId="LiveId" clId="{65422715-A5E0-4F87-9877-76E2AFD8CBCE}" dt="2018-12-21T22:35:55.545" v="1096" actId="478"/>
          <ac:picMkLst>
            <pc:docMk/>
            <pc:sldMk cId="2690214673" sldId="992"/>
            <ac:picMk id="9" creationId="{DC48760C-50FB-4414-9234-F282F3891E1D}"/>
          </ac:picMkLst>
        </pc:picChg>
        <pc:picChg chg="add del mod">
          <ac:chgData name="Stephen Hufnagel" userId="7f78eaa397642959" providerId="LiveId" clId="{65422715-A5E0-4F87-9877-76E2AFD8CBCE}" dt="2018-12-25T14:49:33.428" v="11603" actId="478"/>
          <ac:picMkLst>
            <pc:docMk/>
            <pc:sldMk cId="2690214673" sldId="992"/>
            <ac:picMk id="10" creationId="{13A8F921-10CF-4A01-A75E-D3271B71D286}"/>
          </ac:picMkLst>
        </pc:picChg>
        <pc:picChg chg="add del mod">
          <ac:chgData name="Stephen Hufnagel" userId="7f78eaa397642959" providerId="LiveId" clId="{65422715-A5E0-4F87-9877-76E2AFD8CBCE}" dt="2018-12-21T22:41:29.222" v="1098" actId="478"/>
          <ac:picMkLst>
            <pc:docMk/>
            <pc:sldMk cId="2690214673" sldId="992"/>
            <ac:picMk id="10" creationId="{A77D1C5A-0CCF-4475-9C7D-AE3979B3E3DE}"/>
          </ac:picMkLst>
        </pc:picChg>
        <pc:picChg chg="add del mod">
          <ac:chgData name="Stephen Hufnagel" userId="7f78eaa397642959" providerId="LiveId" clId="{65422715-A5E0-4F87-9877-76E2AFD8CBCE}" dt="2018-12-22T17:02:24.925" v="2908" actId="478"/>
          <ac:picMkLst>
            <pc:docMk/>
            <pc:sldMk cId="2690214673" sldId="992"/>
            <ac:picMk id="11" creationId="{974560DB-1F87-409B-9CDB-66290CDAC27D}"/>
          </ac:picMkLst>
        </pc:picChg>
        <pc:picChg chg="add del mod">
          <ac:chgData name="Stephen Hufnagel" userId="7f78eaa397642959" providerId="LiveId" clId="{65422715-A5E0-4F87-9877-76E2AFD8CBCE}" dt="2018-12-25T15:02:24.725" v="11656" actId="478"/>
          <ac:picMkLst>
            <pc:docMk/>
            <pc:sldMk cId="2690214673" sldId="992"/>
            <ac:picMk id="11" creationId="{B10678C3-48EF-4480-960D-1328E2896F86}"/>
          </ac:picMkLst>
        </pc:picChg>
        <pc:picChg chg="add del mod">
          <ac:chgData name="Stephen Hufnagel" userId="7f78eaa397642959" providerId="LiveId" clId="{65422715-A5E0-4F87-9877-76E2AFD8CBCE}" dt="2018-12-28T13:44:08.497" v="19616" actId="478"/>
          <ac:picMkLst>
            <pc:docMk/>
            <pc:sldMk cId="2690214673" sldId="992"/>
            <ac:picMk id="12" creationId="{13325721-6F24-462D-A806-641DD850A644}"/>
          </ac:picMkLst>
        </pc:picChg>
        <pc:picChg chg="del">
          <ac:chgData name="Stephen Hufnagel" userId="7f78eaa397642959" providerId="LiveId" clId="{65422715-A5E0-4F87-9877-76E2AFD8CBCE}" dt="2018-12-21T20:36:55.830" v="1041" actId="478"/>
          <ac:picMkLst>
            <pc:docMk/>
            <pc:sldMk cId="2690214673" sldId="992"/>
            <ac:picMk id="15" creationId="{26755455-98B7-47D7-8AF4-B024737239CA}"/>
          </ac:picMkLst>
        </pc:picChg>
      </pc:sldChg>
      <pc:sldChg chg="addSp delSp modSp modTransition delAnim modAnim modNotes modNotesTx">
        <pc:chgData name="Stephen Hufnagel" userId="7f78eaa397642959" providerId="LiveId" clId="{65422715-A5E0-4F87-9877-76E2AFD8CBCE}" dt="2018-12-28T16:22:44.129" v="20755"/>
        <pc:sldMkLst>
          <pc:docMk/>
          <pc:sldMk cId="3918925604" sldId="993"/>
        </pc:sldMkLst>
        <pc:spChg chg="mod">
          <ac:chgData name="Stephen Hufnagel" userId="7f78eaa397642959" providerId="LiveId" clId="{65422715-A5E0-4F87-9877-76E2AFD8CBCE}" dt="2018-12-22T23:55:05.538" v="3444" actId="20577"/>
          <ac:spMkLst>
            <pc:docMk/>
            <pc:sldMk cId="3918925604" sldId="993"/>
            <ac:spMk id="2" creationId="{578F5674-88E6-4E51-9B5C-A6DA5050FC52}"/>
          </ac:spMkLst>
        </pc:spChg>
        <pc:spChg chg="add del mod">
          <ac:chgData name="Stephen Hufnagel" userId="7f78eaa397642959" providerId="LiveId" clId="{65422715-A5E0-4F87-9877-76E2AFD8CBCE}" dt="2018-12-25T12:43:08.241" v="11527" actId="478"/>
          <ac:spMkLst>
            <pc:docMk/>
            <pc:sldMk cId="3918925604" sldId="993"/>
            <ac:spMk id="3" creationId="{65177668-8BC6-4842-91BF-9E1BE0485876}"/>
          </ac:spMkLst>
        </pc:spChg>
        <pc:spChg chg="mod">
          <ac:chgData name="Stephen Hufnagel" userId="7f78eaa397642959" providerId="LiveId" clId="{65422715-A5E0-4F87-9877-76E2AFD8CBCE}" dt="2018-12-24T23:53:46.266" v="11470" actId="14100"/>
          <ac:spMkLst>
            <pc:docMk/>
            <pc:sldMk cId="3918925604" sldId="993"/>
            <ac:spMk id="4" creationId="{9576B505-4E50-41C9-86CB-13447718E6C5}"/>
          </ac:spMkLst>
        </pc:spChg>
        <pc:picChg chg="add mod">
          <ac:chgData name="Stephen Hufnagel" userId="7f78eaa397642959" providerId="LiveId" clId="{65422715-A5E0-4F87-9877-76E2AFD8CBCE}" dt="2018-12-28T15:07:49.248" v="20236"/>
          <ac:picMkLst>
            <pc:docMk/>
            <pc:sldMk cId="3918925604" sldId="993"/>
            <ac:picMk id="7" creationId="{071D2C05-C72D-4503-A32E-6C3A50212EC8}"/>
          </ac:picMkLst>
        </pc:picChg>
        <pc:picChg chg="add del mod">
          <ac:chgData name="Stephen Hufnagel" userId="7f78eaa397642959" providerId="LiveId" clId="{65422715-A5E0-4F87-9877-76E2AFD8CBCE}" dt="2018-12-23T00:21:45.928" v="3587" actId="478"/>
          <ac:picMkLst>
            <pc:docMk/>
            <pc:sldMk cId="3918925604" sldId="993"/>
            <ac:picMk id="7" creationId="{3D87952F-075B-4CE7-A4F0-5267F48817A6}"/>
          </ac:picMkLst>
        </pc:picChg>
        <pc:picChg chg="del">
          <ac:chgData name="Stephen Hufnagel" userId="7f78eaa397642959" providerId="LiveId" clId="{65422715-A5E0-4F87-9877-76E2AFD8CBCE}" dt="2018-12-21T21:47:13.211" v="1082" actId="478"/>
          <ac:picMkLst>
            <pc:docMk/>
            <pc:sldMk cId="3918925604" sldId="993"/>
            <ac:picMk id="7" creationId="{4988DB95-98E3-4111-9E61-50BF19406FF9}"/>
          </ac:picMkLst>
        </pc:picChg>
        <pc:picChg chg="add del mod">
          <ac:chgData name="Stephen Hufnagel" userId="7f78eaa397642959" providerId="LiveId" clId="{65422715-A5E0-4F87-9877-76E2AFD8CBCE}" dt="2018-12-27T23:51:20.915" v="18677" actId="478"/>
          <ac:picMkLst>
            <pc:docMk/>
            <pc:sldMk cId="3918925604" sldId="993"/>
            <ac:picMk id="7" creationId="{66DC57E9-CDDF-425D-98C9-7A90830051DB}"/>
          </ac:picMkLst>
        </pc:picChg>
        <pc:picChg chg="add del mod">
          <ac:chgData name="Stephen Hufnagel" userId="7f78eaa397642959" providerId="LiveId" clId="{65422715-A5E0-4F87-9877-76E2AFD8CBCE}" dt="2018-12-28T12:19:17.559" v="19238" actId="478"/>
          <ac:picMkLst>
            <pc:docMk/>
            <pc:sldMk cId="3918925604" sldId="993"/>
            <ac:picMk id="7" creationId="{A2790109-4DF0-4F76-9F00-E8CFE0B6A16D}"/>
          </ac:picMkLst>
        </pc:picChg>
        <pc:picChg chg="add del mod">
          <ac:chgData name="Stephen Hufnagel" userId="7f78eaa397642959" providerId="LiveId" clId="{65422715-A5E0-4F87-9877-76E2AFD8CBCE}" dt="2018-12-27T23:51:20.915" v="18677" actId="478"/>
          <ac:picMkLst>
            <pc:docMk/>
            <pc:sldMk cId="3918925604" sldId="993"/>
            <ac:picMk id="8" creationId="{25E02553-857F-4DD7-9C76-86E7BB898025}"/>
          </ac:picMkLst>
        </pc:picChg>
        <pc:picChg chg="add del mod">
          <ac:chgData name="Stephen Hufnagel" userId="7f78eaa397642959" providerId="LiveId" clId="{65422715-A5E0-4F87-9877-76E2AFD8CBCE}" dt="2018-12-24T18:35:14.273" v="10226" actId="478"/>
          <ac:picMkLst>
            <pc:docMk/>
            <pc:sldMk cId="3918925604" sldId="993"/>
            <ac:picMk id="8" creationId="{285744E6-A57A-458F-B3F8-3B1D98366B47}"/>
          </ac:picMkLst>
        </pc:picChg>
        <pc:picChg chg="add del mod">
          <ac:chgData name="Stephen Hufnagel" userId="7f78eaa397642959" providerId="LiveId" clId="{65422715-A5E0-4F87-9877-76E2AFD8CBCE}" dt="2018-12-22T17:29:33.432" v="3015" actId="478"/>
          <ac:picMkLst>
            <pc:docMk/>
            <pc:sldMk cId="3918925604" sldId="993"/>
            <ac:picMk id="8" creationId="{6DD82881-39FD-41E5-9612-E7ACE4D89A3D}"/>
          </ac:picMkLst>
        </pc:picChg>
        <pc:picChg chg="add del mod">
          <ac:chgData name="Stephen Hufnagel" userId="7f78eaa397642959" providerId="LiveId" clId="{65422715-A5E0-4F87-9877-76E2AFD8CBCE}" dt="2018-12-28T12:25:42.670" v="19270" actId="478"/>
          <ac:picMkLst>
            <pc:docMk/>
            <pc:sldMk cId="3918925604" sldId="993"/>
            <ac:picMk id="8" creationId="{B5C09E52-13AD-4643-A7A3-CB80948EE549}"/>
          </ac:picMkLst>
        </pc:picChg>
        <pc:picChg chg="add del mod">
          <ac:chgData name="Stephen Hufnagel" userId="7f78eaa397642959" providerId="LiveId" clId="{65422715-A5E0-4F87-9877-76E2AFD8CBCE}" dt="2018-12-28T12:06:52.345" v="18960" actId="478"/>
          <ac:picMkLst>
            <pc:docMk/>
            <pc:sldMk cId="3918925604" sldId="993"/>
            <ac:picMk id="9" creationId="{99F02158-6CE2-4149-A3F9-CB12E9DAA0D7}"/>
          </ac:picMkLst>
        </pc:picChg>
        <pc:picChg chg="del">
          <ac:chgData name="Stephen Hufnagel" userId="7f78eaa397642959" providerId="LiveId" clId="{65422715-A5E0-4F87-9877-76E2AFD8CBCE}" dt="2018-12-21T21:45:13.640" v="1081" actId="478"/>
          <ac:picMkLst>
            <pc:docMk/>
            <pc:sldMk cId="3918925604" sldId="993"/>
            <ac:picMk id="9" creationId="{E09A25A4-884F-41C0-9550-BECF0033AA02}"/>
          </ac:picMkLst>
        </pc:picChg>
        <pc:picChg chg="add mod">
          <ac:chgData name="Stephen Hufnagel" userId="7f78eaa397642959" providerId="LiveId" clId="{65422715-A5E0-4F87-9877-76E2AFD8CBCE}" dt="2018-12-28T12:25:44.844" v="19271"/>
          <ac:picMkLst>
            <pc:docMk/>
            <pc:sldMk cId="3918925604" sldId="993"/>
            <ac:picMk id="10" creationId="{8FD70F1A-5844-47DB-9118-215A4CC58109}"/>
          </ac:picMkLst>
        </pc:picChg>
      </pc:sldChg>
      <pc:sldChg chg="addSp delSp modSp modTransition addAnim delAnim modAnim modNotes modNotesTx">
        <pc:chgData name="Stephen Hufnagel" userId="7f78eaa397642959" providerId="LiveId" clId="{65422715-A5E0-4F87-9877-76E2AFD8CBCE}" dt="2018-12-28T16:22:44.129" v="20755"/>
        <pc:sldMkLst>
          <pc:docMk/>
          <pc:sldMk cId="3115738640" sldId="994"/>
        </pc:sldMkLst>
        <pc:spChg chg="mod">
          <ac:chgData name="Stephen Hufnagel" userId="7f78eaa397642959" providerId="LiveId" clId="{65422715-A5E0-4F87-9877-76E2AFD8CBCE}" dt="2018-12-28T15:52:27.649" v="20430" actId="207"/>
          <ac:spMkLst>
            <pc:docMk/>
            <pc:sldMk cId="3115738640" sldId="994"/>
            <ac:spMk id="2" creationId="{578F5674-88E6-4E51-9B5C-A6DA5050FC52}"/>
          </ac:spMkLst>
        </pc:spChg>
        <pc:spChg chg="del">
          <ac:chgData name="Stephen Hufnagel" userId="7f78eaa397642959" providerId="LiveId" clId="{65422715-A5E0-4F87-9877-76E2AFD8CBCE}" dt="2018-12-21T21:41:29.287" v="1079" actId="478"/>
          <ac:spMkLst>
            <pc:docMk/>
            <pc:sldMk cId="3115738640" sldId="994"/>
            <ac:spMk id="3" creationId="{65177668-8BC6-4842-91BF-9E1BE0485876}"/>
          </ac:spMkLst>
        </pc:spChg>
        <pc:spChg chg="add del">
          <ac:chgData name="Stephen Hufnagel" userId="7f78eaa397642959" providerId="LiveId" clId="{65422715-A5E0-4F87-9877-76E2AFD8CBCE}" dt="2018-12-22T17:26:19.206" v="3012" actId="478"/>
          <ac:spMkLst>
            <pc:docMk/>
            <pc:sldMk cId="3115738640" sldId="994"/>
            <ac:spMk id="4" creationId="{9576B505-4E50-41C9-86CB-13447718E6C5}"/>
          </ac:spMkLst>
        </pc:spChg>
        <pc:spChg chg="add mod">
          <ac:chgData name="Stephen Hufnagel" userId="7f78eaa397642959" providerId="LiveId" clId="{65422715-A5E0-4F87-9877-76E2AFD8CBCE}" dt="2018-12-24T20:31:29.542" v="11330" actId="403"/>
          <ac:spMkLst>
            <pc:docMk/>
            <pc:sldMk cId="3115738640" sldId="994"/>
            <ac:spMk id="7" creationId="{82D72D16-0DCB-465A-8CDD-53F81999545C}"/>
          </ac:spMkLst>
        </pc:spChg>
        <pc:spChg chg="add del mod">
          <ac:chgData name="Stephen Hufnagel" userId="7f78eaa397642959" providerId="LiveId" clId="{65422715-A5E0-4F87-9877-76E2AFD8CBCE}" dt="2018-12-22T17:26:19.206" v="3012" actId="478"/>
          <ac:spMkLst>
            <pc:docMk/>
            <pc:sldMk cId="3115738640" sldId="994"/>
            <ac:spMk id="8" creationId="{F2AA4E6E-479B-4105-A5CA-7C7F1D5B42B9}"/>
          </ac:spMkLst>
        </pc:spChg>
        <pc:picChg chg="add mod">
          <ac:chgData name="Stephen Hufnagel" userId="7f78eaa397642959" providerId="LiveId" clId="{65422715-A5E0-4F87-9877-76E2AFD8CBCE}" dt="2018-12-28T14:06:58.950" v="19736"/>
          <ac:picMkLst>
            <pc:docMk/>
            <pc:sldMk cId="3115738640" sldId="994"/>
            <ac:picMk id="3" creationId="{3630FFCF-3A38-4259-A39E-D7F665BF0C7B}"/>
          </ac:picMkLst>
        </pc:picChg>
        <pc:picChg chg="add del mod">
          <ac:chgData name="Stephen Hufnagel" userId="7f78eaa397642959" providerId="LiveId" clId="{65422715-A5E0-4F87-9877-76E2AFD8CBCE}" dt="2018-12-24T18:35:30.903" v="10228" actId="478"/>
          <ac:picMkLst>
            <pc:docMk/>
            <pc:sldMk cId="3115738640" sldId="994"/>
            <ac:picMk id="3" creationId="{5A9E5691-538C-4F85-A7A0-29C611CCD184}"/>
          </ac:picMkLst>
        </pc:picChg>
        <pc:picChg chg="add del mod">
          <ac:chgData name="Stephen Hufnagel" userId="7f78eaa397642959" providerId="LiveId" clId="{65422715-A5E0-4F87-9877-76E2AFD8CBCE}" dt="2018-12-22T17:26:24.792" v="3013" actId="478"/>
          <ac:picMkLst>
            <pc:docMk/>
            <pc:sldMk cId="3115738640" sldId="994"/>
            <ac:picMk id="7" creationId="{5F5F3A64-97D5-48B3-87B3-60D1F49A37E3}"/>
          </ac:picMkLst>
        </pc:picChg>
        <pc:picChg chg="add del mod">
          <ac:chgData name="Stephen Hufnagel" userId="7f78eaa397642959" providerId="LiveId" clId="{65422715-A5E0-4F87-9877-76E2AFD8CBCE}" dt="2018-12-28T14:06:57.554" v="19735" actId="478"/>
          <ac:picMkLst>
            <pc:docMk/>
            <pc:sldMk cId="3115738640" sldId="994"/>
            <ac:picMk id="8" creationId="{96E47804-E9B4-4BC8-9CCB-B7441854A917}"/>
          </ac:picMkLst>
        </pc:picChg>
        <pc:picChg chg="del">
          <ac:chgData name="Stephen Hufnagel" userId="7f78eaa397642959" providerId="LiveId" clId="{65422715-A5E0-4F87-9877-76E2AFD8CBCE}" dt="2018-12-21T21:38:48.880" v="1078" actId="478"/>
          <ac:picMkLst>
            <pc:docMk/>
            <pc:sldMk cId="3115738640" sldId="994"/>
            <ac:picMk id="8" creationId="{CC564EC8-D738-4A91-A9A4-BF0201A01959}"/>
          </ac:picMkLst>
        </pc:picChg>
        <pc:picChg chg="add mod">
          <ac:chgData name="Stephen Hufnagel" userId="7f78eaa397642959" providerId="LiveId" clId="{65422715-A5E0-4F87-9877-76E2AFD8CBCE}" dt="2018-12-22T17:26:18.287" v="3011"/>
          <ac:picMkLst>
            <pc:docMk/>
            <pc:sldMk cId="3115738640" sldId="994"/>
            <ac:picMk id="9" creationId="{72B1D393-C84A-49D5-8C44-C983DD62CFB6}"/>
          </ac:picMkLst>
        </pc:picChg>
        <pc:picChg chg="add del mod">
          <ac:chgData name="Stephen Hufnagel" userId="7f78eaa397642959" providerId="LiveId" clId="{65422715-A5E0-4F87-9877-76E2AFD8CBCE}" dt="2018-12-23T00:20:32.211" v="3585" actId="478"/>
          <ac:picMkLst>
            <pc:docMk/>
            <pc:sldMk cId="3115738640" sldId="994"/>
            <ac:picMk id="10" creationId="{ED812D56-28AA-4336-98D7-8EA008E013BC}"/>
          </ac:picMkLst>
        </pc:picChg>
      </pc:sldChg>
      <pc:sldChg chg="addSp delSp modSp modTransition delAnim modAnim modNotes modNotesTx">
        <pc:chgData name="Stephen Hufnagel" userId="7f78eaa397642959" providerId="LiveId" clId="{65422715-A5E0-4F87-9877-76E2AFD8CBCE}" dt="2018-12-28T16:22:44.129" v="20755"/>
        <pc:sldMkLst>
          <pc:docMk/>
          <pc:sldMk cId="3444096714" sldId="996"/>
        </pc:sldMkLst>
        <pc:spChg chg="mod">
          <ac:chgData name="Stephen Hufnagel" userId="7f78eaa397642959" providerId="LiveId" clId="{65422715-A5E0-4F87-9877-76E2AFD8CBCE}" dt="2018-12-24T20:30:47.627" v="11302" actId="403"/>
          <ac:spMkLst>
            <pc:docMk/>
            <pc:sldMk cId="3444096714" sldId="996"/>
            <ac:spMk id="3" creationId="{A8D2A836-8B4C-4B08-AC5F-F84F36E356FC}"/>
          </ac:spMkLst>
        </pc:spChg>
        <pc:spChg chg="mod">
          <ac:chgData name="Stephen Hufnagel" userId="7f78eaa397642959" providerId="LiveId" clId="{65422715-A5E0-4F87-9877-76E2AFD8CBCE}" dt="2018-12-22T16:14:03.263" v="2690" actId="6549"/>
          <ac:spMkLst>
            <pc:docMk/>
            <pc:sldMk cId="3444096714" sldId="996"/>
            <ac:spMk id="4" creationId="{533B714A-6445-48B5-A69F-E9102F2FBD05}"/>
          </ac:spMkLst>
        </pc:spChg>
        <pc:picChg chg="add del mod">
          <ac:chgData name="Stephen Hufnagel" userId="7f78eaa397642959" providerId="LiveId" clId="{65422715-A5E0-4F87-9877-76E2AFD8CBCE}" dt="2018-12-21T22:05:27.439" v="1088" actId="478"/>
          <ac:picMkLst>
            <pc:docMk/>
            <pc:sldMk cId="3444096714" sldId="996"/>
            <ac:picMk id="7" creationId="{3F1B223A-17A5-46C4-BC86-092DD5DF4A32}"/>
          </ac:picMkLst>
        </pc:picChg>
        <pc:picChg chg="add del mod">
          <ac:chgData name="Stephen Hufnagel" userId="7f78eaa397642959" providerId="LiveId" clId="{65422715-A5E0-4F87-9877-76E2AFD8CBCE}" dt="2018-12-27T22:58:25.436" v="18464" actId="478"/>
          <ac:picMkLst>
            <pc:docMk/>
            <pc:sldMk cId="3444096714" sldId="996"/>
            <ac:picMk id="7" creationId="{791923D7-D4F7-41E8-8331-7E388A6DED5D}"/>
          </ac:picMkLst>
        </pc:picChg>
        <pc:picChg chg="add del mod">
          <ac:chgData name="Stephen Hufnagel" userId="7f78eaa397642959" providerId="LiveId" clId="{65422715-A5E0-4F87-9877-76E2AFD8CBCE}" dt="2018-12-24T23:46:28.056" v="11453" actId="478"/>
          <ac:picMkLst>
            <pc:docMk/>
            <pc:sldMk cId="3444096714" sldId="996"/>
            <ac:picMk id="7" creationId="{90B7F1FC-09D4-44B4-B7D4-F6431E711F13}"/>
          </ac:picMkLst>
        </pc:picChg>
        <pc:picChg chg="add mod">
          <ac:chgData name="Stephen Hufnagel" userId="7f78eaa397642959" providerId="LiveId" clId="{65422715-A5E0-4F87-9877-76E2AFD8CBCE}" dt="2018-12-28T13:01:05.408" v="19344"/>
          <ac:picMkLst>
            <pc:docMk/>
            <pc:sldMk cId="3444096714" sldId="996"/>
            <ac:picMk id="7" creationId="{A7F939A9-2D28-41D2-8445-EDA6E94C98F0}"/>
          </ac:picMkLst>
        </pc:picChg>
        <pc:picChg chg="add del mod">
          <ac:chgData name="Stephen Hufnagel" userId="7f78eaa397642959" providerId="LiveId" clId="{65422715-A5E0-4F87-9877-76E2AFD8CBCE}" dt="2018-12-23T00:13:20.627" v="3575" actId="478"/>
          <ac:picMkLst>
            <pc:docMk/>
            <pc:sldMk cId="3444096714" sldId="996"/>
            <ac:picMk id="7" creationId="{DF946F3A-4507-4659-9095-88DB88A956B7}"/>
          </ac:picMkLst>
        </pc:picChg>
        <pc:picChg chg="add del mod">
          <ac:chgData name="Stephen Hufnagel" userId="7f78eaa397642959" providerId="LiveId" clId="{65422715-A5E0-4F87-9877-76E2AFD8CBCE}" dt="2018-12-25T14:44:58.645" v="11598" actId="478"/>
          <ac:picMkLst>
            <pc:docMk/>
            <pc:sldMk cId="3444096714" sldId="996"/>
            <ac:picMk id="8" creationId="{11E0A2F8-C41E-4314-8353-A9E1FFFBE7A7}"/>
          </ac:picMkLst>
        </pc:picChg>
        <pc:picChg chg="add del mod">
          <ac:chgData name="Stephen Hufnagel" userId="7f78eaa397642959" providerId="LiveId" clId="{65422715-A5E0-4F87-9877-76E2AFD8CBCE}" dt="2018-12-24T15:22:52.436" v="10096" actId="478"/>
          <ac:picMkLst>
            <pc:docMk/>
            <pc:sldMk cId="3444096714" sldId="996"/>
            <ac:picMk id="8" creationId="{4749CA70-7D0A-4B61-B1C1-1E5EB2F6783B}"/>
          </ac:picMkLst>
        </pc:picChg>
        <pc:picChg chg="add del mod">
          <ac:chgData name="Stephen Hufnagel" userId="7f78eaa397642959" providerId="LiveId" clId="{65422715-A5E0-4F87-9877-76E2AFD8CBCE}" dt="2018-12-22T16:10:39.338" v="2657" actId="478"/>
          <ac:picMkLst>
            <pc:docMk/>
            <pc:sldMk cId="3444096714" sldId="996"/>
            <ac:picMk id="8" creationId="{4A2DA344-7989-4762-AB4D-AEE45261C389}"/>
          </ac:picMkLst>
        </pc:picChg>
        <pc:picChg chg="add del mod">
          <ac:chgData name="Stephen Hufnagel" userId="7f78eaa397642959" providerId="LiveId" clId="{65422715-A5E0-4F87-9877-76E2AFD8CBCE}" dt="2018-12-27T23:02:43.212" v="18472" actId="478"/>
          <ac:picMkLst>
            <pc:docMk/>
            <pc:sldMk cId="3444096714" sldId="996"/>
            <ac:picMk id="8" creationId="{8FA87BB1-0B01-469F-9C65-29EA0023E4DB}"/>
          </ac:picMkLst>
        </pc:picChg>
        <pc:picChg chg="add del mod">
          <ac:chgData name="Stephen Hufnagel" userId="7f78eaa397642959" providerId="LiveId" clId="{65422715-A5E0-4F87-9877-76E2AFD8CBCE}" dt="2018-12-28T13:01:04.024" v="19343" actId="478"/>
          <ac:picMkLst>
            <pc:docMk/>
            <pc:sldMk cId="3444096714" sldId="996"/>
            <ac:picMk id="9" creationId="{AD1DE6EB-2382-4932-92F2-290830D6DF58}"/>
          </ac:picMkLst>
        </pc:picChg>
        <pc:picChg chg="del">
          <ac:chgData name="Stephen Hufnagel" userId="7f78eaa397642959" providerId="LiveId" clId="{65422715-A5E0-4F87-9877-76E2AFD8CBCE}" dt="2018-12-21T20:48:04.827" v="1052" actId="478"/>
          <ac:picMkLst>
            <pc:docMk/>
            <pc:sldMk cId="3444096714" sldId="996"/>
            <ac:picMk id="10" creationId="{7B341F98-AA09-4DA9-A3B0-3C88CDA4ED6D}"/>
          </ac:picMkLst>
        </pc:picChg>
      </pc:sldChg>
      <pc:sldChg chg="addSp delSp modSp ord modTransition delAnim modAnim modNotes modNotesTx">
        <pc:chgData name="Stephen Hufnagel" userId="7f78eaa397642959" providerId="LiveId" clId="{65422715-A5E0-4F87-9877-76E2AFD8CBCE}" dt="2018-12-28T16:22:44.129" v="20755"/>
        <pc:sldMkLst>
          <pc:docMk/>
          <pc:sldMk cId="3135065253" sldId="997"/>
        </pc:sldMkLst>
        <pc:spChg chg="mod">
          <ac:chgData name="Stephen Hufnagel" userId="7f78eaa397642959" providerId="LiveId" clId="{65422715-A5E0-4F87-9877-76E2AFD8CBCE}" dt="2018-12-23T14:49:00.271" v="5316" actId="12"/>
          <ac:spMkLst>
            <pc:docMk/>
            <pc:sldMk cId="3135065253" sldId="997"/>
            <ac:spMk id="2" creationId="{3B76DD7D-FDEB-4636-8834-8383E06B1470}"/>
          </ac:spMkLst>
        </pc:spChg>
        <pc:spChg chg="mod">
          <ac:chgData name="Stephen Hufnagel" userId="7f78eaa397642959" providerId="LiveId" clId="{65422715-A5E0-4F87-9877-76E2AFD8CBCE}" dt="2018-12-24T20:30:56.724" v="11309" actId="403"/>
          <ac:spMkLst>
            <pc:docMk/>
            <pc:sldMk cId="3135065253" sldId="997"/>
            <ac:spMk id="3" creationId="{A8D2A836-8B4C-4B08-AC5F-F84F36E356FC}"/>
          </ac:spMkLst>
        </pc:spChg>
        <pc:spChg chg="mod">
          <ac:chgData name="Stephen Hufnagel" userId="7f78eaa397642959" providerId="LiveId" clId="{65422715-A5E0-4F87-9877-76E2AFD8CBCE}" dt="2018-12-26T18:23:07.695" v="16184" actId="14100"/>
          <ac:spMkLst>
            <pc:docMk/>
            <pc:sldMk cId="3135065253" sldId="997"/>
            <ac:spMk id="4" creationId="{533B714A-6445-48B5-A69F-E9102F2FBD05}"/>
          </ac:spMkLst>
        </pc:spChg>
        <pc:picChg chg="add mod">
          <ac:chgData name="Stephen Hufnagel" userId="7f78eaa397642959" providerId="LiveId" clId="{65422715-A5E0-4F87-9877-76E2AFD8CBCE}" dt="2018-12-28T15:39:25.261" v="20422"/>
          <ac:picMkLst>
            <pc:docMk/>
            <pc:sldMk cId="3135065253" sldId="997"/>
            <ac:picMk id="7" creationId="{36B37BB0-6F5D-4AD7-AA74-445079C4EA55}"/>
          </ac:picMkLst>
        </pc:picChg>
        <pc:picChg chg="add del mod">
          <ac:chgData name="Stephen Hufnagel" userId="7f78eaa397642959" providerId="LiveId" clId="{65422715-A5E0-4F87-9877-76E2AFD8CBCE}" dt="2018-12-28T12:57:22.710" v="19342" actId="478"/>
          <ac:picMkLst>
            <pc:docMk/>
            <pc:sldMk cId="3135065253" sldId="997"/>
            <ac:picMk id="7" creationId="{3E18CF96-B151-44BF-BD42-019BBBE12467}"/>
          </ac:picMkLst>
        </pc:picChg>
        <pc:picChg chg="add del mod">
          <ac:chgData name="Stephen Hufnagel" userId="7f78eaa397642959" providerId="LiveId" clId="{65422715-A5E0-4F87-9877-76E2AFD8CBCE}" dt="2018-12-23T13:32:24.975" v="4605" actId="478"/>
          <ac:picMkLst>
            <pc:docMk/>
            <pc:sldMk cId="3135065253" sldId="997"/>
            <ac:picMk id="7" creationId="{4FAAB5EB-E838-479C-8E62-AEC106A759F2}"/>
          </ac:picMkLst>
        </pc:picChg>
        <pc:picChg chg="add del mod">
          <ac:chgData name="Stephen Hufnagel" userId="7f78eaa397642959" providerId="LiveId" clId="{65422715-A5E0-4F87-9877-76E2AFD8CBCE}" dt="2018-12-24T17:34:31.056" v="10109" actId="478"/>
          <ac:picMkLst>
            <pc:docMk/>
            <pc:sldMk cId="3135065253" sldId="997"/>
            <ac:picMk id="7" creationId="{5B099370-EE36-47FD-A154-6B4755B93CA1}"/>
          </ac:picMkLst>
        </pc:picChg>
        <pc:picChg chg="add del mod">
          <ac:chgData name="Stephen Hufnagel" userId="7f78eaa397642959" providerId="LiveId" clId="{65422715-A5E0-4F87-9877-76E2AFD8CBCE}" dt="2018-12-21T20:31:56.745" v="1039" actId="478"/>
          <ac:picMkLst>
            <pc:docMk/>
            <pc:sldMk cId="3135065253" sldId="997"/>
            <ac:picMk id="7" creationId="{5D9EF7EF-4B89-45CB-ADAD-A7902DA81950}"/>
          </ac:picMkLst>
        </pc:picChg>
        <pc:picChg chg="add del mod">
          <ac:chgData name="Stephen Hufnagel" userId="7f78eaa397642959" providerId="LiveId" clId="{65422715-A5E0-4F87-9877-76E2AFD8CBCE}" dt="2018-12-26T15:38:33.139" v="13803" actId="478"/>
          <ac:picMkLst>
            <pc:docMk/>
            <pc:sldMk cId="3135065253" sldId="997"/>
            <ac:picMk id="7" creationId="{5F0F762C-D149-493A-BA9A-6689CC0DFE99}"/>
          </ac:picMkLst>
        </pc:picChg>
        <pc:picChg chg="add del mod">
          <ac:chgData name="Stephen Hufnagel" userId="7f78eaa397642959" providerId="LiveId" clId="{65422715-A5E0-4F87-9877-76E2AFD8CBCE}" dt="2018-12-23T00:14:47.804" v="3577" actId="478"/>
          <ac:picMkLst>
            <pc:docMk/>
            <pc:sldMk cId="3135065253" sldId="997"/>
            <ac:picMk id="7" creationId="{8192E0ED-9169-4FC8-91A7-518B64039745}"/>
          </ac:picMkLst>
        </pc:picChg>
        <pc:picChg chg="add del mod">
          <ac:chgData name="Stephen Hufnagel" userId="7f78eaa397642959" providerId="LiveId" clId="{65422715-A5E0-4F87-9877-76E2AFD8CBCE}" dt="2018-12-28T13:05:17.170" v="19354" actId="478"/>
          <ac:picMkLst>
            <pc:docMk/>
            <pc:sldMk cId="3135065253" sldId="997"/>
            <ac:picMk id="8" creationId="{0D4BBB31-0E06-45CA-B344-55D7C3BF7BD0}"/>
          </ac:picMkLst>
        </pc:picChg>
        <pc:picChg chg="del">
          <ac:chgData name="Stephen Hufnagel" userId="7f78eaa397642959" providerId="LiveId" clId="{65422715-A5E0-4F87-9877-76E2AFD8CBCE}" dt="2018-12-21T20:25:10.725" v="1034" actId="478"/>
          <ac:picMkLst>
            <pc:docMk/>
            <pc:sldMk cId="3135065253" sldId="997"/>
            <ac:picMk id="8" creationId="{20BCE462-2277-4738-89F8-3D5F8E550758}"/>
          </ac:picMkLst>
        </pc:picChg>
        <pc:picChg chg="add del mod">
          <ac:chgData name="Stephen Hufnagel" userId="7f78eaa397642959" providerId="LiveId" clId="{65422715-A5E0-4F87-9877-76E2AFD8CBCE}" dt="2018-12-26T15:49:51.063" v="13864" actId="478"/>
          <ac:picMkLst>
            <pc:docMk/>
            <pc:sldMk cId="3135065253" sldId="997"/>
            <ac:picMk id="8" creationId="{294FF6D2-A201-4B40-B437-E0FEC9DA27E8}"/>
          </ac:picMkLst>
        </pc:picChg>
        <pc:picChg chg="add del mod">
          <ac:chgData name="Stephen Hufnagel" userId="7f78eaa397642959" providerId="LiveId" clId="{65422715-A5E0-4F87-9877-76E2AFD8CBCE}" dt="2018-12-24T23:48:00.918" v="11455" actId="478"/>
          <ac:picMkLst>
            <pc:docMk/>
            <pc:sldMk cId="3135065253" sldId="997"/>
            <ac:picMk id="8" creationId="{B6119E49-55D9-432C-9F44-E8A4501F7AEE}"/>
          </ac:picMkLst>
        </pc:picChg>
        <pc:picChg chg="add del mod">
          <ac:chgData name="Stephen Hufnagel" userId="7f78eaa397642959" providerId="LiveId" clId="{65422715-A5E0-4F87-9877-76E2AFD8CBCE}" dt="2018-12-23T12:15:59.503" v="3764" actId="478"/>
          <ac:picMkLst>
            <pc:docMk/>
            <pc:sldMk cId="3135065253" sldId="997"/>
            <ac:picMk id="8" creationId="{FAAB1AA4-8246-4608-AAA5-EC98A31D80E0}"/>
          </ac:picMkLst>
        </pc:picChg>
        <pc:picChg chg="add del mod">
          <ac:chgData name="Stephen Hufnagel" userId="7f78eaa397642959" providerId="LiveId" clId="{65422715-A5E0-4F87-9877-76E2AFD8CBCE}" dt="2018-12-28T13:14:49.091" v="19399" actId="478"/>
          <ac:picMkLst>
            <pc:docMk/>
            <pc:sldMk cId="3135065253" sldId="997"/>
            <ac:picMk id="9" creationId="{14F99C9C-DB9C-44DF-ADB0-198FC522AEA2}"/>
          </ac:picMkLst>
        </pc:picChg>
        <pc:picChg chg="add del mod">
          <ac:chgData name="Stephen Hufnagel" userId="7f78eaa397642959" providerId="LiveId" clId="{65422715-A5E0-4F87-9877-76E2AFD8CBCE}" dt="2018-12-21T20:39:06.543" v="1043" actId="478"/>
          <ac:picMkLst>
            <pc:docMk/>
            <pc:sldMk cId="3135065253" sldId="997"/>
            <ac:picMk id="9" creationId="{24D2834E-5AB5-4582-9C00-029552EC0B6E}"/>
          </ac:picMkLst>
        </pc:picChg>
        <pc:picChg chg="add del mod">
          <ac:chgData name="Stephen Hufnagel" userId="7f78eaa397642959" providerId="LiveId" clId="{65422715-A5E0-4F87-9877-76E2AFD8CBCE}" dt="2018-12-23T13:47:11.503" v="4757" actId="478"/>
          <ac:picMkLst>
            <pc:docMk/>
            <pc:sldMk cId="3135065253" sldId="997"/>
            <ac:picMk id="9" creationId="{5540073A-FD20-43B7-8966-CDCE47EFB710}"/>
          </ac:picMkLst>
        </pc:picChg>
        <pc:picChg chg="add del mod">
          <ac:chgData name="Stephen Hufnagel" userId="7f78eaa397642959" providerId="LiveId" clId="{65422715-A5E0-4F87-9877-76E2AFD8CBCE}" dt="2018-12-26T17:00:53.244" v="15055" actId="478"/>
          <ac:picMkLst>
            <pc:docMk/>
            <pc:sldMk cId="3135065253" sldId="997"/>
            <ac:picMk id="9" creationId="{EEA6CBE6-2A5D-4DB1-B33E-007218A1926D}"/>
          </ac:picMkLst>
        </pc:picChg>
        <pc:picChg chg="add del mod">
          <ac:chgData name="Stephen Hufnagel" userId="7f78eaa397642959" providerId="LiveId" clId="{65422715-A5E0-4F87-9877-76E2AFD8CBCE}" dt="2018-12-26T17:40:54.707" v="15624" actId="478"/>
          <ac:picMkLst>
            <pc:docMk/>
            <pc:sldMk cId="3135065253" sldId="997"/>
            <ac:picMk id="10" creationId="{50E7DA1D-0396-42EA-84A0-097FB2B60D8B}"/>
          </ac:picMkLst>
        </pc:picChg>
        <pc:picChg chg="add del mod">
          <ac:chgData name="Stephen Hufnagel" userId="7f78eaa397642959" providerId="LiveId" clId="{65422715-A5E0-4F87-9877-76E2AFD8CBCE}" dt="2018-12-28T13:34:10.423" v="19605" actId="478"/>
          <ac:picMkLst>
            <pc:docMk/>
            <pc:sldMk cId="3135065253" sldId="997"/>
            <ac:picMk id="10" creationId="{535DF9A0-16D0-4CD0-842B-BDDBB6448B53}"/>
          </ac:picMkLst>
        </pc:picChg>
        <pc:picChg chg="add del mod">
          <ac:chgData name="Stephen Hufnagel" userId="7f78eaa397642959" providerId="LiveId" clId="{65422715-A5E0-4F87-9877-76E2AFD8CBCE}" dt="2018-12-23T13:59:39.668" v="4815" actId="478"/>
          <ac:picMkLst>
            <pc:docMk/>
            <pc:sldMk cId="3135065253" sldId="997"/>
            <ac:picMk id="10" creationId="{86178EA6-C577-4AB1-B1D5-3E55292A4C0E}"/>
          </ac:picMkLst>
        </pc:picChg>
        <pc:picChg chg="add del mod">
          <ac:chgData name="Stephen Hufnagel" userId="7f78eaa397642959" providerId="LiveId" clId="{65422715-A5E0-4F87-9877-76E2AFD8CBCE}" dt="2018-12-21T22:09:58.425" v="1090" actId="478"/>
          <ac:picMkLst>
            <pc:docMk/>
            <pc:sldMk cId="3135065253" sldId="997"/>
            <ac:picMk id="10" creationId="{9627042D-608A-42A0-BA5E-804FABA9039B}"/>
          </ac:picMkLst>
        </pc:picChg>
        <pc:picChg chg="add del mod">
          <ac:chgData name="Stephen Hufnagel" userId="7f78eaa397642959" providerId="LiveId" clId="{65422715-A5E0-4F87-9877-76E2AFD8CBCE}" dt="2018-12-26T17:47:33.938" v="15930" actId="478"/>
          <ac:picMkLst>
            <pc:docMk/>
            <pc:sldMk cId="3135065253" sldId="997"/>
            <ac:picMk id="11" creationId="{2F671F13-5CF0-4F19-95FF-F6B4BBB8CBD1}"/>
          </ac:picMkLst>
        </pc:picChg>
        <pc:picChg chg="add del mod">
          <ac:chgData name="Stephen Hufnagel" userId="7f78eaa397642959" providerId="LiveId" clId="{65422715-A5E0-4F87-9877-76E2AFD8CBCE}" dt="2018-12-28T15:39:23.996" v="20421" actId="478"/>
          <ac:picMkLst>
            <pc:docMk/>
            <pc:sldMk cId="3135065253" sldId="997"/>
            <ac:picMk id="11" creationId="{B102FE72-3814-4866-9F46-31F93A359E34}"/>
          </ac:picMkLst>
        </pc:picChg>
        <pc:picChg chg="add del mod">
          <ac:chgData name="Stephen Hufnagel" userId="7f78eaa397642959" providerId="LiveId" clId="{65422715-A5E0-4F87-9877-76E2AFD8CBCE}" dt="2018-12-23T14:09:19.416" v="4887" actId="478"/>
          <ac:picMkLst>
            <pc:docMk/>
            <pc:sldMk cId="3135065253" sldId="997"/>
            <ac:picMk id="11" creationId="{BDCE3AD5-3EF3-44C0-A99E-3B66FB9A9384}"/>
          </ac:picMkLst>
        </pc:picChg>
        <pc:picChg chg="add del mod">
          <ac:chgData name="Stephen Hufnagel" userId="7f78eaa397642959" providerId="LiveId" clId="{65422715-A5E0-4F87-9877-76E2AFD8CBCE}" dt="2018-12-21T22:14:46.795" v="1092" actId="478"/>
          <ac:picMkLst>
            <pc:docMk/>
            <pc:sldMk cId="3135065253" sldId="997"/>
            <ac:picMk id="11" creationId="{C751F53A-077F-4B48-9968-4EC8B76F7991}"/>
          </ac:picMkLst>
        </pc:picChg>
        <pc:picChg chg="add del mod">
          <ac:chgData name="Stephen Hufnagel" userId="7f78eaa397642959" providerId="LiveId" clId="{65422715-A5E0-4F87-9877-76E2AFD8CBCE}" dt="2018-12-26T18:03:08.690" v="16068" actId="478"/>
          <ac:picMkLst>
            <pc:docMk/>
            <pc:sldMk cId="3135065253" sldId="997"/>
            <ac:picMk id="12" creationId="{99679F50-3D12-4702-A352-A96B0A41B1C9}"/>
          </ac:picMkLst>
        </pc:picChg>
        <pc:picChg chg="add del mod">
          <ac:chgData name="Stephen Hufnagel" userId="7f78eaa397642959" providerId="LiveId" clId="{65422715-A5E0-4F87-9877-76E2AFD8CBCE}" dt="2018-12-21T22:23:41.438" v="1094" actId="478"/>
          <ac:picMkLst>
            <pc:docMk/>
            <pc:sldMk cId="3135065253" sldId="997"/>
            <ac:picMk id="12" creationId="{997D0347-3830-4F3D-9994-1EBFECA00DD3}"/>
          </ac:picMkLst>
        </pc:picChg>
        <pc:picChg chg="add del mod">
          <ac:chgData name="Stephen Hufnagel" userId="7f78eaa397642959" providerId="LiveId" clId="{65422715-A5E0-4F87-9877-76E2AFD8CBCE}" dt="2018-12-23T14:26:21.401" v="5113" actId="478"/>
          <ac:picMkLst>
            <pc:docMk/>
            <pc:sldMk cId="3135065253" sldId="997"/>
            <ac:picMk id="12" creationId="{A48D98A9-EE46-4BD4-A13D-D427FC8807BA}"/>
          </ac:picMkLst>
        </pc:picChg>
        <pc:picChg chg="add del mod">
          <ac:chgData name="Stephen Hufnagel" userId="7f78eaa397642959" providerId="LiveId" clId="{65422715-A5E0-4F87-9877-76E2AFD8CBCE}" dt="2018-12-28T12:54:02.186" v="19340" actId="478"/>
          <ac:picMkLst>
            <pc:docMk/>
            <pc:sldMk cId="3135065253" sldId="997"/>
            <ac:picMk id="13" creationId="{24D14415-E4E7-4491-95AE-779D8D887839}"/>
          </ac:picMkLst>
        </pc:picChg>
        <pc:picChg chg="add del mod">
          <ac:chgData name="Stephen Hufnagel" userId="7f78eaa397642959" providerId="LiveId" clId="{65422715-A5E0-4F87-9877-76E2AFD8CBCE}" dt="2018-12-22T16:27:21.366" v="2833" actId="478"/>
          <ac:picMkLst>
            <pc:docMk/>
            <pc:sldMk cId="3135065253" sldId="997"/>
            <ac:picMk id="13" creationId="{C2F12F07-4F60-4851-B392-8E250D700693}"/>
          </ac:picMkLst>
        </pc:picChg>
        <pc:picChg chg="add del mod">
          <ac:chgData name="Stephen Hufnagel" userId="7f78eaa397642959" providerId="LiveId" clId="{65422715-A5E0-4F87-9877-76E2AFD8CBCE}" dt="2018-12-23T14:33:42.783" v="5133" actId="478"/>
          <ac:picMkLst>
            <pc:docMk/>
            <pc:sldMk cId="3135065253" sldId="997"/>
            <ac:picMk id="13" creationId="{C8483F28-ED53-4FB9-BA52-5BAD96B8F586}"/>
          </ac:picMkLst>
        </pc:picChg>
        <pc:picChg chg="add del mod">
          <ac:chgData name="Stephen Hufnagel" userId="7f78eaa397642959" providerId="LiveId" clId="{65422715-A5E0-4F87-9877-76E2AFD8CBCE}" dt="2018-12-24T13:05:10.297" v="9637" actId="478"/>
          <ac:picMkLst>
            <pc:docMk/>
            <pc:sldMk cId="3135065253" sldId="997"/>
            <ac:picMk id="14" creationId="{25FB62EC-5C70-4673-88AE-DE8DB0CE0033}"/>
          </ac:picMkLst>
        </pc:picChg>
      </pc:sldChg>
      <pc:sldChg chg="addSp delSp modSp ord modTransition delAnim modAnim modNotes modNotesTx">
        <pc:chgData name="Stephen Hufnagel" userId="7f78eaa397642959" providerId="LiveId" clId="{65422715-A5E0-4F87-9877-76E2AFD8CBCE}" dt="2018-12-28T17:24:25.695" v="20902" actId="1076"/>
        <pc:sldMkLst>
          <pc:docMk/>
          <pc:sldMk cId="3297110930" sldId="998"/>
        </pc:sldMkLst>
        <pc:spChg chg="mod">
          <ac:chgData name="Stephen Hufnagel" userId="7f78eaa397642959" providerId="LiveId" clId="{65422715-A5E0-4F87-9877-76E2AFD8CBCE}" dt="2018-12-24T20:31:53.629" v="11344" actId="403"/>
          <ac:spMkLst>
            <pc:docMk/>
            <pc:sldMk cId="3297110930" sldId="998"/>
            <ac:spMk id="2" creationId="{9B20F6C1-ED8F-4152-848F-41AE5AF9F6AA}"/>
          </ac:spMkLst>
        </pc:spChg>
        <pc:spChg chg="add del mod">
          <ac:chgData name="Stephen Hufnagel" userId="7f78eaa397642959" providerId="LiveId" clId="{65422715-A5E0-4F87-9877-76E2AFD8CBCE}" dt="2018-12-22T17:33:28.934" v="3032"/>
          <ac:spMkLst>
            <pc:docMk/>
            <pc:sldMk cId="3297110930" sldId="998"/>
            <ac:spMk id="7" creationId="{1382F547-0479-4B01-B7AC-8FB4EFAF9A07}"/>
          </ac:spMkLst>
        </pc:spChg>
        <pc:spChg chg="mod">
          <ac:chgData name="Stephen Hufnagel" userId="7f78eaa397642959" providerId="LiveId" clId="{65422715-A5E0-4F87-9877-76E2AFD8CBCE}" dt="2018-12-28T17:24:25.695" v="20902" actId="1076"/>
          <ac:spMkLst>
            <pc:docMk/>
            <pc:sldMk cId="3297110930" sldId="998"/>
            <ac:spMk id="9" creationId="{1D6B95A5-A5B8-46C4-A61F-06F82DC47985}"/>
          </ac:spMkLst>
        </pc:spChg>
        <pc:spChg chg="add del mod">
          <ac:chgData name="Stephen Hufnagel" userId="7f78eaa397642959" providerId="LiveId" clId="{65422715-A5E0-4F87-9877-76E2AFD8CBCE}" dt="2018-12-23T00:23:48.038" v="3592" actId="478"/>
          <ac:spMkLst>
            <pc:docMk/>
            <pc:sldMk cId="3297110930" sldId="998"/>
            <ac:spMk id="10" creationId="{53509ED6-9B66-4AE1-9A82-CD91633CD75E}"/>
          </ac:spMkLst>
        </pc:spChg>
        <pc:spChg chg="del mod">
          <ac:chgData name="Stephen Hufnagel" userId="7f78eaa397642959" providerId="LiveId" clId="{65422715-A5E0-4F87-9877-76E2AFD8CBCE}" dt="2018-12-22T13:20:50.907" v="2332" actId="478"/>
          <ac:spMkLst>
            <pc:docMk/>
            <pc:sldMk cId="3297110930" sldId="998"/>
            <ac:spMk id="10" creationId="{AF3E9831-71F0-434E-8A35-CB07784E0C2B}"/>
          </ac:spMkLst>
        </pc:spChg>
        <pc:picChg chg="add del">
          <ac:chgData name="Stephen Hufnagel" userId="7f78eaa397642959" providerId="LiveId" clId="{65422715-A5E0-4F87-9877-76E2AFD8CBCE}" dt="2018-12-22T23:57:54.195" v="3447" actId="478"/>
          <ac:picMkLst>
            <pc:docMk/>
            <pc:sldMk cId="3297110930" sldId="998"/>
            <ac:picMk id="5" creationId="{166EBC8E-F419-485A-A6D8-B39CEB21F503}"/>
          </ac:picMkLst>
        </pc:picChg>
        <pc:picChg chg="add del mod">
          <ac:chgData name="Stephen Hufnagel" userId="7f78eaa397642959" providerId="LiveId" clId="{65422715-A5E0-4F87-9877-76E2AFD8CBCE}" dt="2018-12-24T18:56:29.888" v="10880" actId="478"/>
          <ac:picMkLst>
            <pc:docMk/>
            <pc:sldMk cId="3297110930" sldId="998"/>
            <ac:picMk id="5" creationId="{20D9CE25-FA19-4DDC-B11B-9461F8568D73}"/>
          </ac:picMkLst>
        </pc:picChg>
        <pc:picChg chg="add del mod">
          <ac:chgData name="Stephen Hufnagel" userId="7f78eaa397642959" providerId="LiveId" clId="{65422715-A5E0-4F87-9877-76E2AFD8CBCE}" dt="2018-12-28T12:34:50.789" v="19325" actId="478"/>
          <ac:picMkLst>
            <pc:docMk/>
            <pc:sldMk cId="3297110930" sldId="998"/>
            <ac:picMk id="5" creationId="{2167D0E1-FE19-4A4B-A2A9-DAF1A539BFA4}"/>
          </ac:picMkLst>
        </pc:picChg>
        <pc:picChg chg="add mod">
          <ac:chgData name="Stephen Hufnagel" userId="7f78eaa397642959" providerId="LiveId" clId="{65422715-A5E0-4F87-9877-76E2AFD8CBCE}" dt="2018-12-22T17:33:19.436" v="3031"/>
          <ac:picMkLst>
            <pc:docMk/>
            <pc:sldMk cId="3297110930" sldId="998"/>
            <ac:picMk id="5" creationId="{3B6C06ED-6AD1-405E-BFEB-A6BC100B91EE}"/>
          </ac:picMkLst>
        </pc:picChg>
        <pc:picChg chg="add del mod">
          <ac:chgData name="Stephen Hufnagel" userId="7f78eaa397642959" providerId="LiveId" clId="{65422715-A5E0-4F87-9877-76E2AFD8CBCE}" dt="2018-12-26T12:56:00.172" v="12455" actId="478"/>
          <ac:picMkLst>
            <pc:docMk/>
            <pc:sldMk cId="3297110930" sldId="998"/>
            <ac:picMk id="5" creationId="{72455137-38C7-4C41-AF71-2F009251A7D3}"/>
          </ac:picMkLst>
        </pc:picChg>
        <pc:picChg chg="add del mod">
          <ac:chgData name="Stephen Hufnagel" userId="7f78eaa397642959" providerId="LiveId" clId="{65422715-A5E0-4F87-9877-76E2AFD8CBCE}" dt="2018-12-25T15:15:07.644" v="11720" actId="478"/>
          <ac:picMkLst>
            <pc:docMk/>
            <pc:sldMk cId="3297110930" sldId="998"/>
            <ac:picMk id="5" creationId="{A965705C-6A86-43FA-9A88-45581901C420}"/>
          </ac:picMkLst>
        </pc:picChg>
        <pc:picChg chg="del">
          <ac:chgData name="Stephen Hufnagel" userId="7f78eaa397642959" providerId="LiveId" clId="{65422715-A5E0-4F87-9877-76E2AFD8CBCE}" dt="2018-12-21T21:52:26.265" v="1084" actId="478"/>
          <ac:picMkLst>
            <pc:docMk/>
            <pc:sldMk cId="3297110930" sldId="998"/>
            <ac:picMk id="5" creationId="{AF42248C-76A7-49A6-8D44-637FD82052EF}"/>
          </ac:picMkLst>
        </pc:picChg>
        <pc:picChg chg="add del mod">
          <ac:chgData name="Stephen Hufnagel" userId="7f78eaa397642959" providerId="LiveId" clId="{65422715-A5E0-4F87-9877-76E2AFD8CBCE}" dt="2018-12-26T14:20:19.994" v="12733" actId="478"/>
          <ac:picMkLst>
            <pc:docMk/>
            <pc:sldMk cId="3297110930" sldId="998"/>
            <ac:picMk id="5" creationId="{C29CA570-5D1D-47A3-8C86-83B1F46E1D61}"/>
          </ac:picMkLst>
        </pc:picChg>
        <pc:picChg chg="add del mod">
          <ac:chgData name="Stephen Hufnagel" userId="7f78eaa397642959" providerId="LiveId" clId="{65422715-A5E0-4F87-9877-76E2AFD8CBCE}" dt="2018-12-22T17:33:13.235" v="3029" actId="478"/>
          <ac:picMkLst>
            <pc:docMk/>
            <pc:sldMk cId="3297110930" sldId="998"/>
            <ac:picMk id="6" creationId="{3EEF030B-26AE-4E56-8DEC-743906E07EFC}"/>
          </ac:picMkLst>
        </pc:picChg>
        <pc:picChg chg="add del mod">
          <ac:chgData name="Stephen Hufnagel" userId="7f78eaa397642959" providerId="LiveId" clId="{65422715-A5E0-4F87-9877-76E2AFD8CBCE}" dt="2018-12-26T14:42:50.906" v="12906" actId="478"/>
          <ac:picMkLst>
            <pc:docMk/>
            <pc:sldMk cId="3297110930" sldId="998"/>
            <ac:picMk id="6" creationId="{45320170-1B14-451A-827F-27D9BE25B153}"/>
          </ac:picMkLst>
        </pc:picChg>
        <pc:picChg chg="add del mod">
          <ac:chgData name="Stephen Hufnagel" userId="7f78eaa397642959" providerId="LiveId" clId="{65422715-A5E0-4F87-9877-76E2AFD8CBCE}" dt="2018-12-25T16:05:52.602" v="11972" actId="478"/>
          <ac:picMkLst>
            <pc:docMk/>
            <pc:sldMk cId="3297110930" sldId="998"/>
            <ac:picMk id="6" creationId="{6C05893C-52DF-4244-AD27-4A8698E0FE4C}"/>
          </ac:picMkLst>
        </pc:picChg>
        <pc:picChg chg="add mod">
          <ac:chgData name="Stephen Hufnagel" userId="7f78eaa397642959" providerId="LiveId" clId="{65422715-A5E0-4F87-9877-76E2AFD8CBCE}" dt="2018-12-28T12:34:52.029" v="19326"/>
          <ac:picMkLst>
            <pc:docMk/>
            <pc:sldMk cId="3297110930" sldId="998"/>
            <ac:picMk id="6" creationId="{79690847-1565-4524-ACFE-4DF560ACABFB}"/>
          </ac:picMkLst>
        </pc:picChg>
        <pc:picChg chg="add del mod">
          <ac:chgData name="Stephen Hufnagel" userId="7f78eaa397642959" providerId="LiveId" clId="{65422715-A5E0-4F87-9877-76E2AFD8CBCE}" dt="2018-12-26T13:52:01.610" v="12623" actId="478"/>
          <ac:picMkLst>
            <pc:docMk/>
            <pc:sldMk cId="3297110930" sldId="998"/>
            <ac:picMk id="6" creationId="{82F3A98D-09BE-4D72-9A26-0B195ED8264D}"/>
          </ac:picMkLst>
        </pc:picChg>
        <pc:picChg chg="add del mod">
          <ac:chgData name="Stephen Hufnagel" userId="7f78eaa397642959" providerId="LiveId" clId="{65422715-A5E0-4F87-9877-76E2AFD8CBCE}" dt="2018-12-24T19:35:58.922" v="11144" actId="478"/>
          <ac:picMkLst>
            <pc:docMk/>
            <pc:sldMk cId="3297110930" sldId="998"/>
            <ac:picMk id="6" creationId="{F807C869-A0E7-4B8E-9BBE-2EA986C85187}"/>
          </ac:picMkLst>
        </pc:picChg>
        <pc:picChg chg="add del mod">
          <ac:chgData name="Stephen Hufnagel" userId="7f78eaa397642959" providerId="LiveId" clId="{65422715-A5E0-4F87-9877-76E2AFD8CBCE}" dt="2018-12-26T12:13:03.889" v="12196" actId="478"/>
          <ac:picMkLst>
            <pc:docMk/>
            <pc:sldMk cId="3297110930" sldId="998"/>
            <ac:picMk id="7" creationId="{4AB1880B-9FF4-426B-B67D-A0F0A6BCEC47}"/>
          </ac:picMkLst>
        </pc:picChg>
        <pc:picChg chg="add del mod">
          <ac:chgData name="Stephen Hufnagel" userId="7f78eaa397642959" providerId="LiveId" clId="{65422715-A5E0-4F87-9877-76E2AFD8CBCE}" dt="2018-12-24T19:01:48.077" v="10935" actId="478"/>
          <ac:picMkLst>
            <pc:docMk/>
            <pc:sldMk cId="3297110930" sldId="998"/>
            <ac:picMk id="7" creationId="{652D24DA-1FED-4C2E-9F96-71EB7B1C7B20}"/>
          </ac:picMkLst>
        </pc:picChg>
        <pc:picChg chg="add del mod">
          <ac:chgData name="Stephen Hufnagel" userId="7f78eaa397642959" providerId="LiveId" clId="{65422715-A5E0-4F87-9877-76E2AFD8CBCE}" dt="2018-12-24T19:07:49.642" v="11071" actId="478"/>
          <ac:picMkLst>
            <pc:docMk/>
            <pc:sldMk cId="3297110930" sldId="998"/>
            <ac:picMk id="8" creationId="{10E26822-793F-45B3-8C39-40D27CECA62D}"/>
          </ac:picMkLst>
        </pc:picChg>
        <pc:picChg chg="add del mod">
          <ac:chgData name="Stephen Hufnagel" userId="7f78eaa397642959" providerId="LiveId" clId="{65422715-A5E0-4F87-9877-76E2AFD8CBCE}" dt="2018-12-22T13:29:51.514" v="2337" actId="478"/>
          <ac:picMkLst>
            <pc:docMk/>
            <pc:sldMk cId="3297110930" sldId="998"/>
            <ac:picMk id="8" creationId="{31E891C8-B240-4440-8CB6-FF6F2AD90E82}"/>
          </ac:picMkLst>
        </pc:picChg>
        <pc:picChg chg="add del mod">
          <ac:chgData name="Stephen Hufnagel" userId="7f78eaa397642959" providerId="LiveId" clId="{65422715-A5E0-4F87-9877-76E2AFD8CBCE}" dt="2018-12-23T00:23:05.424" v="3589" actId="478"/>
          <ac:picMkLst>
            <pc:docMk/>
            <pc:sldMk cId="3297110930" sldId="998"/>
            <ac:picMk id="8" creationId="{EC4077FB-6DAC-466A-86E1-9EC6C936E3D3}"/>
          </ac:picMkLst>
        </pc:picChg>
        <pc:picChg chg="add del mod">
          <ac:chgData name="Stephen Hufnagel" userId="7f78eaa397642959" providerId="LiveId" clId="{65422715-A5E0-4F87-9877-76E2AFD8CBCE}" dt="2018-12-24T19:14:14.491" v="11142" actId="478"/>
          <ac:picMkLst>
            <pc:docMk/>
            <pc:sldMk cId="3297110930" sldId="998"/>
            <ac:picMk id="10" creationId="{9FC8CB51-33A2-47E1-AB9F-EE5CE1E8B627}"/>
          </ac:picMkLst>
        </pc:picChg>
        <pc:picChg chg="add del mod">
          <ac:chgData name="Stephen Hufnagel" userId="7f78eaa397642959" providerId="LiveId" clId="{65422715-A5E0-4F87-9877-76E2AFD8CBCE}" dt="2018-12-24T19:42:08.945" v="11210" actId="478"/>
          <ac:picMkLst>
            <pc:docMk/>
            <pc:sldMk cId="3297110930" sldId="998"/>
            <ac:picMk id="11" creationId="{45F3F6E9-A0EE-47E5-A1A7-EE1557F4C219}"/>
          </ac:picMkLst>
        </pc:picChg>
        <pc:picChg chg="add mod">
          <ac:chgData name="Stephen Hufnagel" userId="7f78eaa397642959" providerId="LiveId" clId="{65422715-A5E0-4F87-9877-76E2AFD8CBCE}" dt="2018-12-23T00:23:27.081" v="3591"/>
          <ac:picMkLst>
            <pc:docMk/>
            <pc:sldMk cId="3297110930" sldId="998"/>
            <ac:picMk id="11" creationId="{BC659E0D-6372-4CDE-A0DC-94EA156385B0}"/>
          </ac:picMkLst>
        </pc:picChg>
        <pc:picChg chg="add del mod">
          <ac:chgData name="Stephen Hufnagel" userId="7f78eaa397642959" providerId="LiveId" clId="{65422715-A5E0-4F87-9877-76E2AFD8CBCE}" dt="2018-12-22T13:40:15.484" v="2382" actId="478"/>
          <ac:picMkLst>
            <pc:docMk/>
            <pc:sldMk cId="3297110930" sldId="998"/>
            <ac:picMk id="11" creationId="{F828B11C-E61A-4915-A183-00F2A9FB6781}"/>
          </ac:picMkLst>
        </pc:picChg>
        <pc:picChg chg="add mod">
          <ac:chgData name="Stephen Hufnagel" userId="7f78eaa397642959" providerId="LiveId" clId="{65422715-A5E0-4F87-9877-76E2AFD8CBCE}" dt="2018-12-24T19:38:49.659" v="11200" actId="1038"/>
          <ac:picMkLst>
            <pc:docMk/>
            <pc:sldMk cId="3297110930" sldId="998"/>
            <ac:picMk id="12" creationId="{42EBDA16-2272-4B32-B9B6-E226563B8A62}"/>
          </ac:picMkLst>
        </pc:picChg>
        <pc:picChg chg="add del mod">
          <ac:chgData name="Stephen Hufnagel" userId="7f78eaa397642959" providerId="LiveId" clId="{65422715-A5E0-4F87-9877-76E2AFD8CBCE}" dt="2018-12-22T23:57:21.682" v="3445" actId="478"/>
          <ac:picMkLst>
            <pc:docMk/>
            <pc:sldMk cId="3297110930" sldId="998"/>
            <ac:picMk id="12" creationId="{776D52B6-39B0-4F9F-9970-68CF3BA99ED4}"/>
          </ac:picMkLst>
        </pc:picChg>
        <pc:picChg chg="add del mod">
          <ac:chgData name="Stephen Hufnagel" userId="7f78eaa397642959" providerId="LiveId" clId="{65422715-A5E0-4F87-9877-76E2AFD8CBCE}" dt="2018-12-24T18:52:14.255" v="10799" actId="478"/>
          <ac:picMkLst>
            <pc:docMk/>
            <pc:sldMk cId="3297110930" sldId="998"/>
            <ac:picMk id="13" creationId="{F50065C5-00C2-4DDA-9A19-B77E2D815020}"/>
          </ac:picMkLst>
        </pc:picChg>
        <pc:picChg chg="add del mod">
          <ac:chgData name="Stephen Hufnagel" userId="7f78eaa397642959" providerId="LiveId" clId="{65422715-A5E0-4F87-9877-76E2AFD8CBCE}" dt="2018-12-25T15:08:55.083" v="11716" actId="478"/>
          <ac:picMkLst>
            <pc:docMk/>
            <pc:sldMk cId="3297110930" sldId="998"/>
            <ac:picMk id="14" creationId="{E499237B-0DFF-4AB5-B224-165085329C4E}"/>
          </ac:picMkLst>
        </pc:picChg>
      </pc:sldChg>
      <pc:sldMasterChg chg="modTransition modSldLayout">
        <pc:chgData name="Stephen Hufnagel" userId="7f78eaa397642959" providerId="LiveId" clId="{65422715-A5E0-4F87-9877-76E2AFD8CBCE}" dt="2018-12-28T16:22:44.129" v="20755"/>
        <pc:sldMasterMkLst>
          <pc:docMk/>
          <pc:sldMasterMk cId="354565530" sldId="2147483672"/>
        </pc:sldMasterMkLst>
        <pc:sldLayoutChg chg="modTransition">
          <pc:chgData name="Stephen Hufnagel" userId="7f78eaa397642959" providerId="LiveId" clId="{65422715-A5E0-4F87-9877-76E2AFD8CBCE}" dt="2018-12-28T16:22:44.129" v="20755"/>
          <pc:sldLayoutMkLst>
            <pc:docMk/>
            <pc:sldMasterMk cId="354565530" sldId="2147483672"/>
            <pc:sldLayoutMk cId="1238844395" sldId="2147483673"/>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4269544011" sldId="2147483674"/>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1551051674" sldId="2147483675"/>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367623500" sldId="2147483676"/>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2103522687" sldId="2147483677"/>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591890697" sldId="2147483678"/>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1117605828" sldId="2147483679"/>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714811761" sldId="2147483680"/>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188822169" sldId="2147483681"/>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3963204516" sldId="2147483682"/>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1989111026" sldId="2147483683"/>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1990333314" sldId="2147483684"/>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3894211563" sldId="2147483685"/>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2801575830" sldId="2147483686"/>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4165163764" sldId="2147483687"/>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1520474787" sldId="2147483688"/>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3916972303" sldId="2147483689"/>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739743964" sldId="2147483690"/>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1621502139" sldId="2147483691"/>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3619029840" sldId="2147483692"/>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1239359284" sldId="2147483693"/>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1814811955" sldId="2147483694"/>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3647689514" sldId="2147483695"/>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261606976" sldId="2147483696"/>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1747714430" sldId="2147483697"/>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2937261264" sldId="2147483698"/>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4053273036" sldId="2147483699"/>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3280869593" sldId="2147483700"/>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2086090096" sldId="2147483701"/>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1563908300" sldId="2147483702"/>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3075678908" sldId="2147483703"/>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3430589837" sldId="2147483704"/>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872017889" sldId="2147483705"/>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827483003" sldId="2147483706"/>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37804446" sldId="2147483707"/>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2448154754" sldId="2147483708"/>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1727056922" sldId="2147483709"/>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3056165908" sldId="2147483710"/>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800708976" sldId="2147483711"/>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1999815844" sldId="2147483712"/>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1806106630" sldId="2147483713"/>
          </pc:sldLayoutMkLst>
        </pc:sldLayoutChg>
        <pc:sldLayoutChg chg="modTransition">
          <pc:chgData name="Stephen Hufnagel" userId="7f78eaa397642959" providerId="LiveId" clId="{65422715-A5E0-4F87-9877-76E2AFD8CBCE}" dt="2018-12-28T16:22:44.129" v="20755"/>
          <pc:sldLayoutMkLst>
            <pc:docMk/>
            <pc:sldMasterMk cId="354565530" sldId="2147483672"/>
            <pc:sldLayoutMk cId="2470389103" sldId="2147483714"/>
          </pc:sldLayoutMkLst>
        </pc:sldLayoutChg>
      </pc:sldMasterChg>
    </pc:docChg>
  </pc:docChgLst>
  <pc:docChgLst>
    <pc:chgData name="Stephen Hufnagel" userId="7f78eaa397642959" providerId="LiveId" clId="{402E8548-1837-4E47-BB19-AA93DEB40BBD}"/>
    <pc:docChg chg="modSld">
      <pc:chgData name="Stephen Hufnagel" userId="7f78eaa397642959" providerId="LiveId" clId="{402E8548-1837-4E47-BB19-AA93DEB40BBD}" dt="2018-12-21T16:32:18.618" v="11" actId="20577"/>
      <pc:docMkLst>
        <pc:docMk/>
      </pc:docMkLst>
      <pc:sldChg chg="modSp modNotesTx">
        <pc:chgData name="Stephen Hufnagel" userId="7f78eaa397642959" providerId="LiveId" clId="{402E8548-1837-4E47-BB19-AA93DEB40BBD}" dt="2018-12-21T16:32:18.618" v="11" actId="20577"/>
        <pc:sldMkLst>
          <pc:docMk/>
          <pc:sldMk cId="2690214673" sldId="992"/>
        </pc:sldMkLst>
        <pc:spChg chg="mod">
          <ac:chgData name="Stephen Hufnagel" userId="7f78eaa397642959" providerId="LiveId" clId="{402E8548-1837-4E47-BB19-AA93DEB40BBD}" dt="2018-12-21T16:30:47.596" v="0" actId="14100"/>
          <ac:spMkLst>
            <pc:docMk/>
            <pc:sldMk cId="2690214673" sldId="992"/>
            <ac:spMk id="4" creationId="{533B714A-6445-48B5-A69F-E9102F2FBD0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E5F1BF-5ECF-43CF-B745-4E37E2B5A8D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E1553D7-3E58-42C7-A4EA-5F5BDC8DCCD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456523-6FB1-48B4-AF4D-3828716AA2D4}" type="datetime1">
              <a:rPr lang="en-US" smtClean="0"/>
              <a:t>2018-12-28</a:t>
            </a:fld>
            <a:endParaRPr lang="en-US"/>
          </a:p>
        </p:txBody>
      </p:sp>
      <p:sp>
        <p:nvSpPr>
          <p:cNvPr id="4" name="Footer Placeholder 3">
            <a:extLst>
              <a:ext uri="{FF2B5EF4-FFF2-40B4-BE49-F238E27FC236}">
                <a16:creationId xmlns:a16="http://schemas.microsoft.com/office/drawing/2014/main" id="{611732C4-7C7D-4238-81B2-5441833EF5E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AEBB95D-FEFF-4A60-8B14-EA75D11718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61C9A8-510B-4BDF-82F0-268354C2E8BE}" type="slidenum">
              <a:rPr lang="en-US" smtClean="0"/>
              <a:t>‹#›</a:t>
            </a:fld>
            <a:endParaRPr lang="en-US"/>
          </a:p>
        </p:txBody>
      </p:sp>
    </p:spTree>
    <p:extLst>
      <p:ext uri="{BB962C8B-B14F-4D97-AF65-F5344CB8AC3E}">
        <p14:creationId xmlns:p14="http://schemas.microsoft.com/office/powerpoint/2010/main" val="2101956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072D3CE5-EE84-4B9F-939B-375E00B57418}" type="datetime1">
              <a:rPr lang="en-US" smtClean="0"/>
              <a:t>2018-12-28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33F9C9-787C-4735-8F78-CB74C9949C6A}" type="slidenum">
              <a:rPr lang="en-US" smtClean="0"/>
              <a:t>‹#›</a:t>
            </a:fld>
            <a:endParaRPr lang="en-US"/>
          </a:p>
        </p:txBody>
      </p:sp>
    </p:spTree>
    <p:extLst>
      <p:ext uri="{BB962C8B-B14F-4D97-AF65-F5344CB8AC3E}">
        <p14:creationId xmlns:p14="http://schemas.microsoft.com/office/powerpoint/2010/main" val="205185316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FHIM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www.fhims.or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healthit.gov/topic/onc-hitech-programs/federal-health-architecture-fha"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emanticommunity.info/Federal_Data/Federal_Segment_Architecture_Methodology_Toolkit" TargetMode="External"/><Relationship Id="rId4" Type="http://schemas.openxmlformats.org/officeDocument/2006/relationships/hyperlink" Target="https://obamawhitehouse.archives.gov/omb/e-gov/fea"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usfhealthonline.com/resources/key-concepts/what-are-electronic-health-record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latin typeface="Arial Black" panose="020B0A04020102020204" pitchFamily="34" charset="0"/>
              </a:rPr>
              <a:t>Slide 1 Audio Script, with phonic spelling and punctuation, was last updated on 2018-12-26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Black" panose="020B0A04020102020204" pitchFamily="34" charset="0"/>
              </a:rPr>
              <a:t> FHIM</a:t>
            </a:r>
            <a:r>
              <a:rPr lang="en-US" b="1" baseline="0" dirty="0">
                <a:latin typeface="Arial Black" panose="020B0A04020102020204" pitchFamily="34" charset="0"/>
              </a:rPr>
              <a:t> </a:t>
            </a:r>
            <a:r>
              <a:rPr lang="en-US" b="1" dirty="0">
                <a:latin typeface="Arial Black" panose="020B0A04020102020204" pitchFamily="34" charset="0"/>
              </a:rPr>
              <a:t>Overview – Introduction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latin typeface="Arial Black" panose="020B0A04020102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baseline="0" dirty="0">
                <a:latin typeface="Arial Black" panose="020B0A04020102020204" pitchFamily="34" charset="0"/>
              </a:rPr>
              <a:t>Good day, I am Harry. I will narrate the introduction, executive summary and conclusions. I will be assisted by Emma, who will narrate the six deep dive topics. We are British personas </a:t>
            </a:r>
            <a:r>
              <a:rPr lang="en-US" b="0" dirty="0">
                <a:latin typeface="Arial Black" panose="020B0A04020102020204" pitchFamily="34" charset="0"/>
              </a:rPr>
              <a:t>at </a:t>
            </a:r>
            <a:r>
              <a:rPr lang="en-US" b="1" dirty="0">
                <a:latin typeface="Arial Black" panose="020B0A04020102020204" pitchFamily="34" charset="0"/>
              </a:rPr>
              <a:t>http://www.fromtexttospeech.com/</a:t>
            </a:r>
            <a:r>
              <a:rPr lang="en-US" b="0" dirty="0">
                <a:latin typeface="Arial Black" panose="020B0A04020102020204" pitchFamily="34" charset="0"/>
              </a:rPr>
              <a:t> . The PowerPoint’s Video production’s audio narration scripts, are</a:t>
            </a:r>
            <a:r>
              <a:rPr lang="en-US" b="0" baseline="0" dirty="0">
                <a:latin typeface="Arial Black" panose="020B0A04020102020204" pitchFamily="34" charset="0"/>
              </a:rPr>
              <a:t> in each slide’s </a:t>
            </a:r>
            <a:r>
              <a:rPr lang="en-US" b="0" dirty="0">
                <a:latin typeface="Arial Black" panose="020B0A04020102020204" pitchFamily="34" charset="0"/>
              </a:rPr>
              <a:t>notes’ pages. Sometimes, phonetic spelling, e.g., F-I-R-E for F-H-I-R Fast Healthcare Information Resource; and where, phonetic punctuation was added to</a:t>
            </a:r>
            <a:r>
              <a:rPr lang="en-US" b="0" baseline="0" dirty="0">
                <a:latin typeface="Arial Black" panose="020B0A04020102020204" pitchFamily="34" charset="0"/>
              </a:rPr>
              <a:t> improve the text-to-speech generation.  WE hope you find these training materials informative and interesting.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baseline="0" dirty="0">
                <a:latin typeface="Arial Black" panose="020B0A04020102020204" pitchFamily="34" charset="0"/>
              </a:rPr>
              <a:t>The Federal Health Information Model is called FHIM. </a:t>
            </a:r>
            <a:endParaRPr lang="en-US" b="0" dirty="0">
              <a:latin typeface="Arial Black" panose="020B0A04020102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latin typeface="Arial Black" panose="020B0A04020102020204" pitchFamily="34" charset="0"/>
              </a:rPr>
              <a:t>In 2019, the</a:t>
            </a:r>
            <a:r>
              <a:rPr lang="en-US" b="0" baseline="0" dirty="0">
                <a:latin typeface="Arial Black" panose="020B0A04020102020204" pitchFamily="34" charset="0"/>
              </a:rPr>
              <a:t> FHIM </a:t>
            </a:r>
            <a:r>
              <a:rPr lang="en-US" b="0" dirty="0">
                <a:latin typeface="Arial Black" panose="020B0A04020102020204" pitchFamily="34" charset="0"/>
              </a:rPr>
              <a:t>team developed this “</a:t>
            </a:r>
            <a:r>
              <a:rPr lang="en-US" b="0" i="1" dirty="0">
                <a:latin typeface="Arial Black" panose="020B0A04020102020204" pitchFamily="34" charset="0"/>
              </a:rPr>
              <a:t>FHIM Practitioners’ Guide”</a:t>
            </a:r>
            <a:r>
              <a:rPr lang="en-US" b="0" dirty="0">
                <a:latin typeface="Arial Black" panose="020B0A04020102020204" pitchFamily="34" charset="0"/>
              </a:rPr>
              <a:t> as a set of short and easily updated training presentations and videos;</a:t>
            </a:r>
            <a:r>
              <a:rPr lang="en-US" b="0" baseline="0" dirty="0">
                <a:latin typeface="Arial Black" panose="020B0A04020102020204" pitchFamily="34" charset="0"/>
              </a:rPr>
              <a:t> where, o</a:t>
            </a:r>
            <a:r>
              <a:rPr lang="en-US" b="0" dirty="0">
                <a:latin typeface="Arial Black" panose="020B0A04020102020204" pitchFamily="34" charset="0"/>
              </a:rPr>
              <a:t>ur </a:t>
            </a:r>
            <a:r>
              <a:rPr lang="en-US" b="0" u="sng" dirty="0">
                <a:latin typeface="Arial Black" panose="020B0A04020102020204" pitchFamily="34" charset="0"/>
              </a:rPr>
              <a:t>training objective</a:t>
            </a:r>
            <a:r>
              <a:rPr lang="en-US" b="0" dirty="0">
                <a:latin typeface="Arial Black" panose="020B0A04020102020204" pitchFamily="34" charset="0"/>
              </a:rPr>
              <a:t> is to encourage and empower analysts’, implementers’ and developers’ efficient and effective use of FHIM.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t>A comprehensive 50 minute FHIM Overview video and </a:t>
            </a:r>
            <a:r>
              <a:rPr lang="en-US" dirty="0"/>
              <a:t>10 minute executive summary video, plus six self-standing FHIM deep-dive topics’ were produced.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latin typeface="Arial Black" panose="020B0A04020102020204" pitchFamily="34" charset="0"/>
              </a:rPr>
              <a:t>Now, let’s get started!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baseline="0" dirty="0">
              <a:latin typeface="Arial Black" panose="020B0A040201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latin typeface="Arial Black" panose="020B0A04020102020204" pitchFamily="34" charset="0"/>
              </a:rPr>
              <a:t>End of  FHIM</a:t>
            </a:r>
            <a:r>
              <a:rPr lang="en-US" b="1" baseline="0" dirty="0">
                <a:latin typeface="Arial Black" panose="020B0A04020102020204" pitchFamily="34" charset="0"/>
              </a:rPr>
              <a:t> </a:t>
            </a:r>
            <a:r>
              <a:rPr lang="en-US" b="1" dirty="0">
                <a:latin typeface="Arial Black" panose="020B0A04020102020204" pitchFamily="34" charset="0"/>
              </a:rPr>
              <a:t>Overview Introduction.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1" dirty="0">
              <a:latin typeface="Arial Black" panose="020B0A04020102020204" pitchFamily="34" charset="0"/>
            </a:endParaRPr>
          </a:p>
        </p:txBody>
      </p:sp>
      <p:sp>
        <p:nvSpPr>
          <p:cNvPr id="4" name="Slide Number Placeholder 3"/>
          <p:cNvSpPr>
            <a:spLocks noGrp="1"/>
          </p:cNvSpPr>
          <p:nvPr>
            <p:ph type="sldNum" sz="quarter" idx="5"/>
          </p:nvPr>
        </p:nvSpPr>
        <p:spPr/>
        <p:txBody>
          <a:bodyPr/>
          <a:lstStyle/>
          <a:p>
            <a:fld id="{6133F9C9-787C-4735-8F78-CB74C9949C6A}" type="slidenum">
              <a:rPr lang="en-US" smtClean="0"/>
              <a:t>1</a:t>
            </a:fld>
            <a:endParaRPr lang="en-US"/>
          </a:p>
        </p:txBody>
      </p:sp>
      <p:sp>
        <p:nvSpPr>
          <p:cNvPr id="5" name="Date Placeholder 4">
            <a:extLst>
              <a:ext uri="{FF2B5EF4-FFF2-40B4-BE49-F238E27FC236}">
                <a16:creationId xmlns:a16="http://schemas.microsoft.com/office/drawing/2014/main" id="{3BD1D427-21C8-4BF4-B5D6-D7CEAEE32F06}"/>
              </a:ext>
            </a:extLst>
          </p:cNvPr>
          <p:cNvSpPr>
            <a:spLocks noGrp="1"/>
          </p:cNvSpPr>
          <p:nvPr>
            <p:ph type="dt" idx="1"/>
          </p:nvPr>
        </p:nvSpPr>
        <p:spPr/>
        <p:txBody>
          <a:bodyPr/>
          <a:lstStyle/>
          <a:p>
            <a:fld id="{A3453DC6-1AA1-4CCA-827A-1C4FA0FF12D0}" type="datetime1">
              <a:rPr lang="en-US" smtClean="0"/>
              <a:t>2018-12-28</a:t>
            </a:fld>
            <a:endParaRPr lang="en-US"/>
          </a:p>
        </p:txBody>
      </p:sp>
    </p:spTree>
    <p:extLst>
      <p:ext uri="{BB962C8B-B14F-4D97-AF65-F5344CB8AC3E}">
        <p14:creationId xmlns:p14="http://schemas.microsoft.com/office/powerpoint/2010/main" val="3315010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latin typeface="Arial Black" panose="020B0A04020102020204" pitchFamily="34" charset="0"/>
              </a:rPr>
              <a:t>Slide 2 Audio Script, with phonic spelling and punctuation, was last updated on 2018-12-26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Black" panose="020B0A04020102020204" pitchFamily="34" charset="0"/>
              </a:rPr>
              <a:t>FHIM</a:t>
            </a:r>
            <a:r>
              <a:rPr lang="en-US" b="1" baseline="0" dirty="0">
                <a:latin typeface="Arial Black" panose="020B0A04020102020204" pitchFamily="34" charset="0"/>
              </a:rPr>
              <a:t> </a:t>
            </a:r>
            <a:r>
              <a:rPr lang="en-US" b="1" dirty="0">
                <a:latin typeface="Arial Black" panose="020B0A04020102020204" pitchFamily="34" charset="0"/>
              </a:rPr>
              <a:t>Overview - </a:t>
            </a:r>
            <a:r>
              <a:rPr lang="en-US" b="1" dirty="0"/>
              <a:t>Executive Summary</a:t>
            </a:r>
            <a:endParaRPr lang="en-US" b="1" dirty="0">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dirty="0">
              <a:latin typeface="Arial Black" panose="020B0A040201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i="1" dirty="0"/>
              <a:t>FHIM overview</a:t>
            </a:r>
            <a:r>
              <a:rPr lang="en-US" dirty="0"/>
              <a:t>” presentations and videos follow the Journalistic </a:t>
            </a:r>
            <a:r>
              <a:rPr lang="en-US" i="1" dirty="0"/>
              <a:t>Who, What, Where, When, Why and How,</a:t>
            </a:r>
            <a:r>
              <a:rPr lang="en-US" i="1" baseline="0" dirty="0"/>
              <a:t> approach</a:t>
            </a:r>
            <a:r>
              <a:rPr lang="en-US" i="1" dirty="0"/>
              <a:t> to help give a</a:t>
            </a:r>
            <a:r>
              <a:rPr lang="en-US" dirty="0"/>
              <a:t> clear, complete, concise correct and consistent description of the FHIM fundamentals;</a:t>
            </a:r>
            <a:r>
              <a:rPr lang="en-US" baseline="0" dirty="0"/>
              <a:t> where, e</a:t>
            </a:r>
            <a:r>
              <a:rPr lang="en-US" dirty="0"/>
              <a:t>ach question has a 5 to 10 minute deep-dive factual answer that is intended to help analysts, implementers and developers to quickly understand FHIM concepts and use. Importantly, none of these questions can be answered with a simple "yes" or "no“. The six questions are:</a:t>
            </a:r>
          </a:p>
          <a:p>
            <a:pPr marL="228600" lvl="0" indent="-228600" rtl="0">
              <a:buFont typeface="Arial" panose="020B0604020202020204" pitchFamily="34" charset="0"/>
              <a:buChar char="•"/>
            </a:pPr>
            <a:r>
              <a:rPr lang="en-US" dirty="0"/>
              <a:t>1. Who is on the FHIM Team? Where, the FHIM points of contact, their roles and their organizations are presented.  </a:t>
            </a:r>
          </a:p>
          <a:p>
            <a:pPr marL="228600" lvl="0" indent="-228600" rtl="0">
              <a:buFont typeface="Arial" panose="020B0604020202020204" pitchFamily="34" charset="0"/>
              <a:buChar char="•"/>
            </a:pPr>
            <a:r>
              <a:rPr lang="en-US" dirty="0"/>
              <a:t>2. What is FHIM?  Where, briefly </a:t>
            </a:r>
          </a:p>
          <a:p>
            <a:pPr marL="685800" lvl="1" indent="-228600" rtl="0">
              <a:buFont typeface="Arial" panose="020B0604020202020204" pitchFamily="34" charset="0"/>
              <a:buChar char="•"/>
            </a:pPr>
            <a:r>
              <a:rPr lang="en-US" dirty="0">
                <a:latin typeface="Arial Narrow" panose="020B0606020202030204" pitchFamily="34" charset="0"/>
                <a:cs typeface="Calibri" panose="020F0502020204030204" pitchFamily="34" charset="0"/>
              </a:rPr>
              <a:t>FHIM is a logical health information model that supports semantic interoperability and harmonizes healthcare information requirements from federal partners and standards organizations</a:t>
            </a:r>
          </a:p>
          <a:p>
            <a:pPr marL="685800" lvl="1" indent="-228600" algn="l" defTabSz="914400" rtl="0" eaLnBrk="1" latinLnBrk="0" hangingPunct="1">
              <a:spcAft>
                <a:spcPts val="600"/>
              </a:spcAft>
              <a:buFont typeface="Arial" panose="020B0604020202020204" pitchFamily="34" charset="0"/>
              <a:buChar char="•"/>
            </a:pPr>
            <a:r>
              <a:rPr lang="en-US" altLang="en-US" sz="1200" u="sng" kern="1200" dirty="0">
                <a:solidFill>
                  <a:schemeClr val="tx1"/>
                </a:solidFill>
                <a:latin typeface="Arial Narrow" panose="020B0606020202030204" pitchFamily="34" charset="0"/>
                <a:ea typeface="+mn-ea"/>
                <a:cs typeface="Calibri" panose="020F0502020204030204" pitchFamily="34" charset="0"/>
              </a:rPr>
              <a:t>Second</a:t>
            </a:r>
            <a:r>
              <a:rPr lang="en-US" altLang="en-US" sz="1200" kern="1200" dirty="0">
                <a:solidFill>
                  <a:schemeClr val="tx1"/>
                </a:solidFill>
                <a:latin typeface="Arial Narrow" panose="020B0606020202030204" pitchFamily="34" charset="0"/>
                <a:ea typeface="+mn-ea"/>
                <a:cs typeface="Calibri" panose="020F0502020204030204" pitchFamily="34" charset="0"/>
              </a:rPr>
              <a:t>, FHIM provides an integrated picture of a healthcare information model and standards information plus standard reference terminologies. </a:t>
            </a:r>
          </a:p>
          <a:p>
            <a:pPr marL="685800" lvl="1" indent="-228600" algn="l" defTabSz="914400" rtl="0" eaLnBrk="1" latinLnBrk="0" hangingPunct="1">
              <a:spcAft>
                <a:spcPts val="600"/>
              </a:spcAft>
              <a:buFont typeface="Arial" panose="020B0604020202020204" pitchFamily="34" charset="0"/>
              <a:buChar char="•"/>
            </a:pPr>
            <a:r>
              <a:rPr lang="en-US" altLang="en-US" sz="1200" u="sng" kern="1200" dirty="0">
                <a:solidFill>
                  <a:schemeClr val="tx1"/>
                </a:solidFill>
                <a:latin typeface="Arial Narrow" panose="020B0606020202030204" pitchFamily="34" charset="0"/>
                <a:ea typeface="+mn-ea"/>
                <a:cs typeface="Calibri" panose="020F0502020204030204" pitchFamily="34" charset="0"/>
              </a:rPr>
              <a:t>Third</a:t>
            </a:r>
            <a:r>
              <a:rPr lang="en-US" altLang="en-US" sz="1200" kern="1200" dirty="0">
                <a:solidFill>
                  <a:schemeClr val="tx1"/>
                </a:solidFill>
                <a:latin typeface="Arial Narrow" panose="020B0606020202030204" pitchFamily="34" charset="0"/>
                <a:ea typeface="+mn-ea"/>
                <a:cs typeface="Calibri" panose="020F0502020204030204" pitchFamily="34" charset="0"/>
              </a:rPr>
              <a:t>, FHIM has companion model driven development architectural  and implementation tools. These tools help an analyst implementer or informaticist to design and develop applications using quality consistent information and requirements traceable HL7 standards such as FIRE C-CDA and V2 profiles and extensions.</a:t>
            </a:r>
          </a:p>
          <a:p>
            <a:pPr marL="685800" lvl="1" indent="-228600" algn="l" defTabSz="914400" rtl="0" eaLnBrk="1" latinLnBrk="0" hangingPunct="1">
              <a:spcAft>
                <a:spcPts val="600"/>
              </a:spcAft>
              <a:buFont typeface="Arial" panose="020B0604020202020204" pitchFamily="34" charset="0"/>
              <a:buChar char="•"/>
            </a:pPr>
            <a:r>
              <a:rPr lang="en-US" sz="1200" u="sng" kern="1200" dirty="0">
                <a:solidFill>
                  <a:schemeClr val="tx1"/>
                </a:solidFill>
                <a:latin typeface="Arial Narrow" panose="020B0606020202030204" pitchFamily="34" charset="0"/>
                <a:ea typeface="+mn-ea"/>
                <a:cs typeface="Calibri" panose="020F0502020204030204" pitchFamily="34" charset="0"/>
              </a:rPr>
              <a:t>Fourth</a:t>
            </a:r>
            <a:r>
              <a:rPr lang="en-US" sz="1200" kern="1200" dirty="0">
                <a:solidFill>
                  <a:schemeClr val="tx1"/>
                </a:solidFill>
                <a:latin typeface="Arial Narrow" panose="020B0606020202030204" pitchFamily="34" charset="0"/>
                <a:ea typeface="+mn-ea"/>
                <a:cs typeface="Calibri" panose="020F0502020204030204" pitchFamily="34" charset="0"/>
              </a:rPr>
              <a:t>, FHIM supports the specification of Electronic Healthcare Records, and serves as the blueprint for interoperable data in motion and date-ta at rest</a:t>
            </a:r>
          </a:p>
          <a:p>
            <a:pPr marL="685800" marR="0" lvl="1"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u="sng" kern="1200" dirty="0">
                <a:solidFill>
                  <a:schemeClr val="tx1"/>
                </a:solidFill>
                <a:latin typeface="Arial Narrow" panose="020B0606020202030204" pitchFamily="34" charset="0"/>
                <a:ea typeface="+mn-ea"/>
                <a:cs typeface="Calibri" panose="020F0502020204030204" pitchFamily="34" charset="0"/>
              </a:rPr>
              <a:t>Finally</a:t>
            </a:r>
            <a:r>
              <a:rPr lang="en-US" sz="1200" kern="1200" dirty="0">
                <a:solidFill>
                  <a:schemeClr val="tx1"/>
                </a:solidFill>
                <a:latin typeface="Arial Narrow" panose="020B0606020202030204" pitchFamily="34" charset="0"/>
                <a:ea typeface="+mn-ea"/>
                <a:cs typeface="Calibri" panose="020F0502020204030204" pitchFamily="34" charset="0"/>
              </a:rPr>
              <a:t>, </a:t>
            </a:r>
            <a:r>
              <a:rPr lang="en-US" sz="1200" b="0" kern="1200" dirty="0">
                <a:solidFill>
                  <a:schemeClr val="tx1"/>
                </a:solidFill>
                <a:latin typeface="Arial Narrow" panose="020B0606020202030204" pitchFamily="34" charset="0"/>
                <a:ea typeface="+mn-ea"/>
                <a:cs typeface="Calibri" panose="020F0502020204030204" pitchFamily="34" charset="0"/>
              </a:rPr>
              <a:t>FHIM empowers intra-agency and inter-agency interoperability plus  healthcare partner, contractor, academia and industry interoperability. </a:t>
            </a:r>
          </a:p>
          <a:p>
            <a:pPr marL="228600" lvl="0" indent="-228600" rtl="0">
              <a:buFont typeface="Arial" panose="020B0604020202020204" pitchFamily="34" charset="0"/>
              <a:buChar char="•"/>
            </a:pPr>
            <a:r>
              <a:rPr lang="en-US" dirty="0"/>
              <a:t>3. Where are FHIM’s Collaboration Websites? Briefly,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FHIM’s </a:t>
            </a:r>
            <a:r>
              <a:rPr lang="x-none" b="0" dirty="0">
                <a:hlinkClick r:id="rId3"/>
              </a:rPr>
              <a:t>https://github.com</a:t>
            </a:r>
            <a:r>
              <a:rPr lang="en-US" b="0" dirty="0"/>
              <a:t> is the official government’s FHIM repository.</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b="0" dirty="0"/>
              <a:t>The </a:t>
            </a:r>
            <a:r>
              <a:rPr lang="en-US" altLang="en-US" b="0" dirty="0">
                <a:hlinkClick r:id="rId4">
                  <a:extLst>
                    <a:ext uri="{A12FA001-AC4F-418D-AE19-62706E023703}">
                      <ahyp:hlinkClr xmlns:ahyp="http://schemas.microsoft.com/office/drawing/2018/hyperlinkcolor" val="tx"/>
                    </a:ext>
                  </a:extLst>
                </a:hlinkClick>
              </a:rPr>
              <a:t>www.FHIMS.org</a:t>
            </a:r>
            <a:r>
              <a:rPr lang="en-US" altLang="en-US" b="0" dirty="0"/>
              <a:t> is the unofficial FHIM Team’s collaboration website, which publishes the current FHIM version. </a:t>
            </a:r>
          </a:p>
          <a:p>
            <a:pPr marL="228600" lvl="0" indent="-228600" rtl="0">
              <a:buFont typeface="Arial" panose="020B0604020202020204" pitchFamily="34" charset="0"/>
              <a:buChar char="•"/>
            </a:pPr>
            <a:r>
              <a:rPr lang="en-US" b="0" dirty="0"/>
              <a:t>4. When</a:t>
            </a:r>
            <a:r>
              <a:rPr lang="en-US" b="0" baseline="0" dirty="0"/>
              <a:t> were the </a:t>
            </a:r>
            <a:r>
              <a:rPr lang="en-US" b="0" dirty="0"/>
              <a:t>FHIM’s Milestones? </a:t>
            </a:r>
            <a:r>
              <a:rPr lang="en-US" b="0" baseline="0" dirty="0"/>
              <a:t> Where, briefly the key events chronology started</a:t>
            </a:r>
          </a:p>
          <a:p>
            <a:pPr marL="685800" lvl="1" indent="-228600" rtl="0">
              <a:buFont typeface="Arial" panose="020B0604020202020204" pitchFamily="34" charset="0"/>
              <a:buChar char="•"/>
            </a:pPr>
            <a:r>
              <a:rPr lang="en-US" sz="1200" dirty="0"/>
              <a:t>In 2006, the George W. Bush Presidential Executive Order 13,410 established e-government lines of business, which resulted in FHA being created and its 2008 sponsoring of the FHIM. </a:t>
            </a:r>
          </a:p>
          <a:p>
            <a:pPr marL="685800" lvl="1" indent="-228600" rtl="0">
              <a:buFont typeface="Arial" panose="020B0604020202020204" pitchFamily="34" charset="0"/>
              <a:buChar char="•"/>
            </a:pPr>
            <a:r>
              <a:rPr lang="en-US" dirty="0"/>
              <a:t>The February 17, 2009 A-R-R-A HI-TAC legislation accelerated the creation and use of EHR systems. </a:t>
            </a:r>
          </a:p>
          <a:p>
            <a:pPr marL="1143000" lvl="2" indent="-228600" rtl="0">
              <a:buFont typeface="Arial" panose="020B0604020202020204" pitchFamily="34" charset="0"/>
              <a:buChar char="•"/>
            </a:pPr>
            <a:r>
              <a:rPr lang="en-US" dirty="0"/>
              <a:t>It resulted in the July 13, 2010 CMS Meaning-full Use policy. </a:t>
            </a:r>
          </a:p>
          <a:p>
            <a:pPr marL="1143000" lvl="2" indent="-228600" rtl="0">
              <a:buFont typeface="Arial" panose="020B0604020202020204" pitchFamily="34" charset="0"/>
              <a:buChar char="•"/>
            </a:pPr>
            <a:r>
              <a:rPr lang="en-US" dirty="0"/>
              <a:t>In 2015 the MACRA merit-based policies were added.. </a:t>
            </a:r>
          </a:p>
          <a:p>
            <a:pPr marL="685800" lvl="1" indent="-228600" rtl="0">
              <a:buFont typeface="Arial" panose="020B0604020202020204" pitchFamily="34" charset="0"/>
              <a:buChar char="•"/>
            </a:pPr>
            <a:r>
              <a:rPr lang="en-US" b="0" dirty="0"/>
              <a:t>In December 2016 The 21</a:t>
            </a:r>
            <a:r>
              <a:rPr lang="en-US" b="0" baseline="30000" dirty="0"/>
              <a:t>st</a:t>
            </a:r>
            <a:r>
              <a:rPr lang="en-US" b="0" dirty="0"/>
              <a:t> Century Cures Act mandated Patient Access to their information; where, </a:t>
            </a:r>
          </a:p>
          <a:p>
            <a:pPr marL="1143000" lvl="2" indent="-228600" rtl="0">
              <a:buFont typeface="Arial" panose="020B0604020202020204" pitchFamily="34" charset="0"/>
              <a:buChar char="•"/>
            </a:pPr>
            <a:r>
              <a:rPr lang="en-US" b="0" dirty="0"/>
              <a:t>the Cures Act defines interoperability as without requiring </a:t>
            </a:r>
            <a:r>
              <a:rPr lang="en-US" dirty="0"/>
              <a:t>extra effort and without information blocking, with substantial penalties for non-compliance.</a:t>
            </a:r>
          </a:p>
          <a:p>
            <a:pPr marL="685800" lvl="1" indent="-228600" rtl="0">
              <a:buFont typeface="Arial" panose="020B0604020202020204" pitchFamily="34" charset="0"/>
              <a:buChar char="•"/>
            </a:pPr>
            <a:r>
              <a:rPr lang="en-US" dirty="0"/>
              <a:t>In January 2018 The US Healthcare, O-N-C Office of the National Coordinator for technology issued the draft  TEFCA and US-CDI regulations; where </a:t>
            </a:r>
          </a:p>
          <a:p>
            <a:pPr marL="1143000" lvl="2" indent="-228600" rtl="0">
              <a:buFont typeface="Arial" panose="020B0604020202020204" pitchFamily="34" charset="0"/>
              <a:buChar char="•"/>
            </a:pPr>
            <a:r>
              <a:rPr lang="en-US" dirty="0"/>
              <a:t>TEFCA </a:t>
            </a:r>
            <a:r>
              <a:rPr lang="en-US" b="0" dirty="0"/>
              <a:t>defines a </a:t>
            </a:r>
            <a:r>
              <a:rPr lang="en-US" sz="1200" b="0" kern="1200" dirty="0">
                <a:solidFill>
                  <a:schemeClr val="tx1"/>
                </a:solidFill>
                <a:effectLst/>
                <a:latin typeface="+mn-lt"/>
                <a:ea typeface="+mn-ea"/>
                <a:cs typeface="+mn-cs"/>
              </a:rPr>
              <a:t>Trusted Exchange Framework and Common Agreement </a:t>
            </a:r>
            <a:r>
              <a:rPr lang="en-US" b="0" dirty="0"/>
              <a:t>among Q-HINS, which are qualified health information exchanges </a:t>
            </a:r>
            <a:r>
              <a:rPr lang="en-US" dirty="0"/>
              <a:t>managed by an R-C-E who is an ONC recognize coordinating entity </a:t>
            </a:r>
          </a:p>
          <a:p>
            <a:pPr marL="1143000" lvl="2" indent="-228600" rtl="0">
              <a:buFont typeface="Arial" panose="020B0604020202020204" pitchFamily="34" charset="0"/>
              <a:buChar char="•"/>
            </a:pPr>
            <a:r>
              <a:rPr lang="en-US" dirty="0"/>
              <a:t>US-CDI defines the </a:t>
            </a:r>
            <a:r>
              <a:rPr lang="en-US" sz="1200" kern="1200" dirty="0">
                <a:solidFill>
                  <a:schemeClr val="tx1"/>
                </a:solidFill>
                <a:effectLst/>
                <a:latin typeface="+mn-lt"/>
                <a:ea typeface="+mn-ea"/>
                <a:cs typeface="+mn-cs"/>
              </a:rPr>
              <a:t>U.S. Core Data for Interoperability </a:t>
            </a:r>
          </a:p>
          <a:p>
            <a:pPr marL="1143000" lvl="2" indent="-228600" rtl="0">
              <a:buFont typeface="Arial" panose="020B0604020202020204" pitchFamily="34" charset="0"/>
              <a:buChar char="•"/>
            </a:pPr>
            <a:r>
              <a:rPr lang="en-US" sz="1200" kern="1200" dirty="0">
                <a:solidFill>
                  <a:schemeClr val="tx1"/>
                </a:solidFill>
                <a:effectLst/>
                <a:latin typeface="+mn-lt"/>
                <a:ea typeface="+mn-ea"/>
                <a:cs typeface="+mn-cs"/>
              </a:rPr>
              <a:t>The TEFCA and US-CDI policies are scheduled to be finalized in 2019. Finally, also</a:t>
            </a:r>
            <a:endParaRPr lang="en-US" dirty="0"/>
          </a:p>
          <a:p>
            <a:pPr marL="685800" lvl="1" indent="-228600" rtl="0">
              <a:buFont typeface="Arial" panose="020B0604020202020204" pitchFamily="34" charset="0"/>
              <a:buChar char="•"/>
            </a:pPr>
            <a:r>
              <a:rPr lang="en-US" dirty="0"/>
              <a:t>In 2019, as a part of the FHA sunset, FHIM is scheduled to be transitioned from ONC stewardship.</a:t>
            </a:r>
          </a:p>
          <a:p>
            <a:pPr marL="228600" lvl="0" indent="-228600" rtl="0">
              <a:buFont typeface="Arial" panose="020B0604020202020204" pitchFamily="34" charset="0"/>
              <a:buChar char="•"/>
            </a:pPr>
            <a:r>
              <a:rPr lang="en-US" dirty="0"/>
              <a:t>5. Why is FHIM valuable? Concisely, </a:t>
            </a:r>
          </a:p>
          <a:p>
            <a:pPr marL="800100" lvl="1" indent="-342900">
              <a:spcAft>
                <a:spcPts val="600"/>
              </a:spcAft>
              <a:buFont typeface="Arial" panose="020B0604020202020204" pitchFamily="34" charset="0"/>
              <a:buChar char="•"/>
            </a:pPr>
            <a:r>
              <a:rPr lang="en-US" altLang="en-US" u="sng" dirty="0">
                <a:latin typeface="Calibri" panose="020F0502020204030204" pitchFamily="34" charset="0"/>
                <a:cs typeface="Calibri" panose="020F0502020204030204" pitchFamily="34" charset="0"/>
              </a:rPr>
              <a:t>First</a:t>
            </a:r>
            <a:r>
              <a:rPr lang="en-US" altLang="en-US" dirty="0">
                <a:latin typeface="Calibri" panose="020F0502020204030204" pitchFamily="34" charset="0"/>
                <a:cs typeface="Calibri" panose="020F0502020204030204" pitchFamily="34" charset="0"/>
              </a:rPr>
              <a:t>, the FHIM d</a:t>
            </a:r>
            <a:r>
              <a:rPr lang="en-US" dirty="0">
                <a:latin typeface="Calibri" panose="020F0502020204030204" pitchFamily="34" charset="0"/>
                <a:cs typeface="Calibri" panose="020F0502020204030204" pitchFamily="34" charset="0"/>
              </a:rPr>
              <a:t>elivers a vetted information view of the highly complex and ever changing healthcare landscape.</a:t>
            </a:r>
          </a:p>
          <a:p>
            <a:pPr marL="1257300" lvl="2" indent="-34290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Where, FHIM has been created, verified and validated through collaborative Modeling and Terminology meetings with the participation of federal and industry Subject Matter Experts.</a:t>
            </a:r>
          </a:p>
          <a:p>
            <a:pPr marL="800100" lvl="1" indent="-342900">
              <a:spcAft>
                <a:spcPts val="600"/>
              </a:spcAft>
              <a:buFont typeface="Arial" panose="020B0604020202020204" pitchFamily="34" charset="0"/>
              <a:buChar char="•"/>
            </a:pPr>
            <a:r>
              <a:rPr lang="en-US" altLang="en-US" u="sng" dirty="0">
                <a:latin typeface="Calibri" panose="020F0502020204030204" pitchFamily="34" charset="0"/>
                <a:cs typeface="Calibri" panose="020F0502020204030204" pitchFamily="34" charset="0"/>
              </a:rPr>
              <a:t>Second</a:t>
            </a:r>
            <a:r>
              <a:rPr lang="en-US" altLang="en-US" dirty="0">
                <a:latin typeface="Calibri" panose="020F0502020204030204" pitchFamily="34" charset="0"/>
                <a:cs typeface="Calibri" panose="020F0502020204030204" pitchFamily="34" charset="0"/>
              </a:rPr>
              <a:t>, the FHIM p</a:t>
            </a:r>
            <a:r>
              <a:rPr lang="en-US" dirty="0">
                <a:latin typeface="Calibri" panose="020F0502020204030204" pitchFamily="34" charset="0"/>
                <a:cs typeface="Calibri" panose="020F0502020204030204" pitchFamily="34" charset="0"/>
              </a:rPr>
              <a:t>rovides a single point of reference to ensure consistent updating of healthcare information requirements based on changes in healthcare laws, regulations, policies, and standards. </a:t>
            </a:r>
          </a:p>
          <a:p>
            <a:pPr marL="800100" lvl="1" indent="-342900">
              <a:buFont typeface="Arial" panose="020B0604020202020204" pitchFamily="34" charset="0"/>
              <a:buChar char="•"/>
            </a:pPr>
            <a:r>
              <a:rPr lang="en-US" u="sng" dirty="0">
                <a:latin typeface="Calibri" panose="020F0502020204030204" pitchFamily="34" charset="0"/>
                <a:cs typeface="Calibri" panose="020F0502020204030204" pitchFamily="34" charset="0"/>
              </a:rPr>
              <a:t>Third</a:t>
            </a:r>
            <a:r>
              <a:rPr lang="en-US" dirty="0">
                <a:latin typeface="Calibri" panose="020F0502020204030204" pitchFamily="34" charset="0"/>
                <a:cs typeface="Calibri" panose="020F0502020204030204" pitchFamily="34" charset="0"/>
              </a:rPr>
              <a:t>, the FHIM offers the deep and consolidated meta information and tools needed in the coming years to build solutions that save cost and time and which positively impact patient safety and quality of care.</a:t>
            </a:r>
          </a:p>
          <a:p>
            <a:pPr marL="228600" lvl="0" indent="-228600" rtl="0">
              <a:buFont typeface="Arial" panose="020B0604020202020204" pitchFamily="34" charset="0"/>
              <a:buChar char="•"/>
            </a:pPr>
            <a:r>
              <a:rPr lang="en-US" dirty="0"/>
              <a:t>6. How is FHIM used? </a:t>
            </a:r>
          </a:p>
          <a:p>
            <a:pPr marL="800100" lvl="1" indent="-342900">
              <a:buFont typeface="Arial" panose="020B0604020202020204" pitchFamily="34" charset="0"/>
              <a:buChar char="•"/>
            </a:pPr>
            <a:r>
              <a:rPr lang="en-US" sz="1800" b="0" dirty="0">
                <a:latin typeface="Arial Narrow" panose="020B0606020202030204" pitchFamily="34" charset="0"/>
              </a:rPr>
              <a:t>Implementers make healthcare IT work by solving real problems. But, what are they looking for? </a:t>
            </a:r>
          </a:p>
          <a:p>
            <a:pPr marL="1257300" lvl="2" indent="-342900">
              <a:buFont typeface="Arial" panose="020B0604020202020204" pitchFamily="34" charset="0"/>
              <a:buChar char="•"/>
            </a:pPr>
            <a:r>
              <a:rPr lang="en-US" sz="1800" dirty="0">
                <a:latin typeface="Arial Narrow" panose="020B0606020202030204" pitchFamily="34" charset="0"/>
              </a:rPr>
              <a:t>In about 1995, HL7 Version 3 developers claimed to have define a world in which point-to-point healthcare data sharing mapping wouldn't be required. </a:t>
            </a:r>
          </a:p>
          <a:p>
            <a:pPr marL="1257300" lvl="2" indent="-342900">
              <a:buFont typeface="Arial" panose="020B0604020202020204" pitchFamily="34" charset="0"/>
              <a:buChar char="•"/>
            </a:pPr>
            <a:r>
              <a:rPr lang="en-US" sz="1800" dirty="0">
                <a:latin typeface="Arial Narrow" panose="020B0606020202030204" pitchFamily="34" charset="0"/>
              </a:rPr>
              <a:t>Over 10 years of V3 usage showed that's not possible and that V3 users often have specific local use case workflow-processing needs</a:t>
            </a:r>
          </a:p>
          <a:p>
            <a:pPr marL="1257300" lvl="2" indent="-342900">
              <a:buFont typeface="Arial" panose="020B0604020202020204" pitchFamily="34" charset="0"/>
              <a:buChar char="•"/>
            </a:pPr>
            <a:r>
              <a:rPr lang="en-US" sz="1800" dirty="0">
                <a:latin typeface="Arial Narrow" panose="020B0606020202030204" pitchFamily="34" charset="0"/>
              </a:rPr>
              <a:t>Since 2010 FIRE </a:t>
            </a:r>
            <a:r>
              <a:rPr lang="en-US" sz="1800" i="1" dirty="0">
                <a:latin typeface="Arial Narrow" panose="020B0606020202030204" pitchFamily="34" charset="0"/>
              </a:rPr>
              <a:t>users have said t</a:t>
            </a:r>
            <a:r>
              <a:rPr lang="en-US" sz="1800" dirty="0">
                <a:latin typeface="Arial Narrow" panose="020B0606020202030204" pitchFamily="34" charset="0"/>
              </a:rPr>
              <a:t>he time, complexity and cost of consistent V3 semantics is too high while not meeting their local workflow needs. </a:t>
            </a:r>
          </a:p>
          <a:p>
            <a:pPr marL="1257300" lvl="2" indent="-342900">
              <a:buFont typeface="Arial" panose="020B0604020202020204" pitchFamily="34" charset="0"/>
              <a:buChar char="•"/>
            </a:pPr>
            <a:r>
              <a:rPr lang="en-US" sz="1800" dirty="0">
                <a:latin typeface="Arial Narrow" panose="020B0606020202030204" pitchFamily="34" charset="0"/>
              </a:rPr>
              <a:t>Instead, they wanted ad-hoc FIRE profiles and extension forms that are close to their domain workflow use cases. </a:t>
            </a:r>
          </a:p>
          <a:p>
            <a:pPr marL="800100" lvl="1" indent="-342900">
              <a:buFont typeface="Arial" panose="020B0604020202020204" pitchFamily="34" charset="0"/>
              <a:buChar char="•"/>
            </a:pPr>
            <a:r>
              <a:rPr lang="en-US" sz="1800" dirty="0">
                <a:latin typeface="Arial Narrow" panose="020B0606020202030204" pitchFamily="34" charset="0"/>
              </a:rPr>
              <a:t>The FHIM team appreciates FIRE’s </a:t>
            </a:r>
            <a:r>
              <a:rPr lang="en-US" sz="1800" u="sng" dirty="0">
                <a:latin typeface="Arial Narrow" panose="020B0606020202030204" pitchFamily="34" charset="0"/>
              </a:rPr>
              <a:t>faster-cheaper</a:t>
            </a:r>
            <a:r>
              <a:rPr lang="en-US" sz="1800" dirty="0">
                <a:latin typeface="Arial Narrow" panose="020B0606020202030204" pitchFamily="34" charset="0"/>
              </a:rPr>
              <a:t> approach when it comes to customized local workflows; </a:t>
            </a:r>
          </a:p>
          <a:p>
            <a:pPr marL="1257300" lvl="2" indent="-342900">
              <a:buFont typeface="Arial" panose="020B0604020202020204" pitchFamily="34" charset="0"/>
              <a:buChar char="•"/>
            </a:pPr>
            <a:r>
              <a:rPr lang="en-US" sz="1800" dirty="0">
                <a:latin typeface="Arial Narrow" panose="020B0606020202030204" pitchFamily="34" charset="0"/>
              </a:rPr>
              <a:t>where, local adaptation will often be required and HIN exchange is not relevant. </a:t>
            </a:r>
          </a:p>
          <a:p>
            <a:pPr marL="1257300" lvl="2" indent="-342900">
              <a:buFont typeface="Arial" panose="020B0604020202020204" pitchFamily="34" charset="0"/>
              <a:buChar char="•"/>
            </a:pPr>
            <a:r>
              <a:rPr lang="en-US" sz="1800" dirty="0">
                <a:latin typeface="Arial Narrow" panose="020B0606020202030204" pitchFamily="34" charset="0"/>
              </a:rPr>
              <a:t>Here, FHIM guidence can still help make FIRE profiles and extensions more consistent. </a:t>
            </a:r>
          </a:p>
          <a:p>
            <a:pPr marL="800100" lvl="1" indent="-342900">
              <a:buFont typeface="Arial" panose="020B0604020202020204" pitchFamily="34" charset="0"/>
              <a:buChar char="•"/>
            </a:pPr>
            <a:r>
              <a:rPr lang="en-US" sz="1800" dirty="0">
                <a:latin typeface="Arial Narrow" panose="020B0606020202030204" pitchFamily="34" charset="0"/>
              </a:rPr>
              <a:t>FHIM has the goal to enable better enterprise and  </a:t>
            </a:r>
            <a:r>
              <a:rPr lang="en-US" sz="1800" b="1" dirty="0">
                <a:latin typeface="Arial Narrow" panose="020B0606020202030204" pitchFamily="34" charset="0"/>
              </a:rPr>
              <a:t>N-HIN</a:t>
            </a:r>
            <a:r>
              <a:rPr lang="en-US" sz="1800" dirty="0">
                <a:latin typeface="Arial Narrow" panose="020B0606020202030204" pitchFamily="34" charset="0"/>
              </a:rPr>
              <a:t> Nationwide HIN interoperability </a:t>
            </a:r>
          </a:p>
          <a:p>
            <a:pPr marL="1257300" lvl="2" indent="-342900">
              <a:buFont typeface="Arial" panose="020B0604020202020204" pitchFamily="34" charset="0"/>
              <a:buChar char="•"/>
            </a:pPr>
            <a:r>
              <a:rPr lang="en-US" sz="1800" dirty="0">
                <a:latin typeface="Arial Narrow" panose="020B0606020202030204" pitchFamily="34" charset="0"/>
              </a:rPr>
              <a:t>Supporting transfer-of-care and care-team management of shared patient information, such as,</a:t>
            </a:r>
          </a:p>
          <a:p>
            <a:pPr marL="1257300" lvl="2" indent="-342900">
              <a:buFont typeface="Arial" panose="020B0604020202020204" pitchFamily="34" charset="0"/>
              <a:buChar char="•"/>
            </a:pPr>
            <a:r>
              <a:rPr lang="en-US" sz="1800" dirty="0">
                <a:latin typeface="Arial Narrow" panose="020B0606020202030204" pitchFamily="34" charset="0"/>
              </a:rPr>
              <a:t>Procedures, Allergies, Medications, Problems, Immunizations, Observations, test Results and Notes.</a:t>
            </a:r>
          </a:p>
          <a:p>
            <a:pPr marL="1143000" lvl="2" indent="-228600" rtl="0">
              <a:buFont typeface="+mj-lt"/>
              <a:buAutoNum type="arabicPeriod"/>
            </a:pPr>
            <a:endParaRPr lang="en-US" dirty="0"/>
          </a:p>
          <a:p>
            <a:pPr rtl="0"/>
            <a:r>
              <a:rPr lang="en-US" b="1" dirty="0">
                <a:latin typeface="+mn-lt"/>
              </a:rPr>
              <a:t>E</a:t>
            </a:r>
            <a:r>
              <a:rPr lang="en-US" b="1" dirty="0">
                <a:latin typeface="Arial Black" panose="020B0A04020102020204" pitchFamily="34" charset="0"/>
              </a:rPr>
              <a:t>nd of the FHIM</a:t>
            </a:r>
            <a:r>
              <a:rPr lang="en-US" b="1" baseline="0" dirty="0">
                <a:latin typeface="Arial Black" panose="020B0A04020102020204" pitchFamily="34" charset="0"/>
              </a:rPr>
              <a:t> </a:t>
            </a:r>
            <a:r>
              <a:rPr lang="en-US" b="1" dirty="0">
                <a:latin typeface="Arial Black" panose="020B0A04020102020204" pitchFamily="34" charset="0"/>
              </a:rPr>
              <a:t>Overview</a:t>
            </a:r>
            <a:r>
              <a:rPr lang="en-US" b="1" dirty="0"/>
              <a:t> Executive Summary. </a:t>
            </a:r>
            <a:endParaRPr lang="en-US" dirty="0"/>
          </a:p>
          <a:p>
            <a:pPr rtl="0"/>
            <a:endParaRPr lang="en-US" dirty="0"/>
          </a:p>
        </p:txBody>
      </p:sp>
      <p:sp>
        <p:nvSpPr>
          <p:cNvPr id="4" name="Slide Number Placeholder 3"/>
          <p:cNvSpPr>
            <a:spLocks noGrp="1"/>
          </p:cNvSpPr>
          <p:nvPr>
            <p:ph type="sldNum" sz="quarter" idx="5"/>
          </p:nvPr>
        </p:nvSpPr>
        <p:spPr/>
        <p:txBody>
          <a:bodyPr/>
          <a:lstStyle/>
          <a:p>
            <a:fld id="{6133F9C9-787C-4735-8F78-CB74C9949C6A}" type="slidenum">
              <a:rPr lang="en-US" smtClean="0"/>
              <a:t>2</a:t>
            </a:fld>
            <a:endParaRPr lang="en-US"/>
          </a:p>
        </p:txBody>
      </p:sp>
      <p:sp>
        <p:nvSpPr>
          <p:cNvPr id="5" name="Date Placeholder 4">
            <a:extLst>
              <a:ext uri="{FF2B5EF4-FFF2-40B4-BE49-F238E27FC236}">
                <a16:creationId xmlns:a16="http://schemas.microsoft.com/office/drawing/2014/main" id="{92BEBF71-E179-4EEE-B632-29FEC9454B01}"/>
              </a:ext>
            </a:extLst>
          </p:cNvPr>
          <p:cNvSpPr>
            <a:spLocks noGrp="1"/>
          </p:cNvSpPr>
          <p:nvPr>
            <p:ph type="dt" idx="1"/>
          </p:nvPr>
        </p:nvSpPr>
        <p:spPr/>
        <p:txBody>
          <a:bodyPr/>
          <a:lstStyle/>
          <a:p>
            <a:fld id="{6C4DB1A0-6718-4A18-AAC7-CA1658BB500E}" type="datetime1">
              <a:rPr lang="en-US" smtClean="0"/>
              <a:t>2018-12-28</a:t>
            </a:fld>
            <a:endParaRPr lang="en-US"/>
          </a:p>
        </p:txBody>
      </p:sp>
    </p:spTree>
    <p:extLst>
      <p:ext uri="{BB962C8B-B14F-4D97-AF65-F5344CB8AC3E}">
        <p14:creationId xmlns:p14="http://schemas.microsoft.com/office/powerpoint/2010/main" val="2462139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latin typeface="Arial Black" panose="020B0A04020102020204" pitchFamily="34" charset="0"/>
              </a:rPr>
              <a:t>Slide 3 Audio Script, with phonic spelling and punctuation, was last updated on 2018-12-25</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Arial Black" panose="020B0A04020102020204" pitchFamily="34" charset="0"/>
              </a:rPr>
              <a:t>FHIM</a:t>
            </a:r>
            <a:r>
              <a:rPr lang="en-US" sz="1600" b="1" baseline="0" dirty="0">
                <a:latin typeface="Arial Black" panose="020B0A04020102020204" pitchFamily="34" charset="0"/>
              </a:rPr>
              <a:t> </a:t>
            </a:r>
            <a:r>
              <a:rPr lang="en-US" sz="1600" b="1" dirty="0">
                <a:latin typeface="Arial Black" panose="020B0A04020102020204" pitchFamily="34" charset="0"/>
              </a:rPr>
              <a:t>Overview - </a:t>
            </a:r>
            <a:r>
              <a:rPr lang="en-US" sz="1600" b="1" kern="1200" dirty="0">
                <a:solidFill>
                  <a:schemeClr val="tx1"/>
                </a:solidFill>
                <a:latin typeface="Arial Black" panose="020B0A04020102020204" pitchFamily="34" charset="0"/>
                <a:ea typeface="+mn-ea"/>
                <a:cs typeface="+mn-cs"/>
              </a:rPr>
              <a:t>Who is on the FHIM Team </a:t>
            </a:r>
            <a:r>
              <a:rPr lang="en-US" sz="1600" b="1" dirty="0">
                <a:latin typeface="Arial Narrow" panose="020B0606020202030204" pitchFamily="34" charset="0"/>
              </a:rPr>
              <a:t>Deep Dive </a:t>
            </a:r>
            <a:endParaRPr lang="en-US" sz="1600" b="1" kern="1200" dirty="0">
              <a:solidFill>
                <a:schemeClr val="tx1"/>
              </a:solidFill>
              <a:latin typeface="Arial Black" panose="020B0A04020102020204" pitchFamily="34" charset="0"/>
              <a:ea typeface="+mn-ea"/>
              <a:cs typeface="+mn-cs"/>
            </a:endParaRPr>
          </a:p>
          <a:p>
            <a:pPr algn="ctr"/>
            <a:endParaRPr lang="en-US" b="1" dirty="0">
              <a:latin typeface="Arial Black" panose="020B0A04020102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This slide identifies the key FHIM points of contact, their roles and their organizations.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Since 2008, the Federal Health Information Model (</a:t>
            </a:r>
            <a:r>
              <a:rPr lang="en-US" b="1" dirty="0"/>
              <a:t>FHIM</a:t>
            </a:r>
            <a:r>
              <a:rPr lang="en-US" dirty="0"/>
              <a:t>) was sponsored by the </a:t>
            </a:r>
            <a:r>
              <a:rPr lang="en-US" b="0" dirty="0"/>
              <a:t>U.S. Department of Health &amp; Human Services </a:t>
            </a:r>
            <a:r>
              <a:rPr lang="en-US" b="1" dirty="0"/>
              <a:t>(HHS)</a:t>
            </a:r>
            <a:r>
              <a:rPr lang="en-US" dirty="0"/>
              <a:t> </a:t>
            </a:r>
            <a:r>
              <a:rPr lang="en-US" b="0" dirty="0"/>
              <a:t>Federal Health Architecture </a:t>
            </a:r>
            <a:r>
              <a:rPr lang="en-US" b="1" dirty="0"/>
              <a:t>(FHA).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t>In 2004,the FHA office was established as an Office of Management and Budget E-Government Line of Business.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t>The FHA office </a:t>
            </a:r>
            <a:r>
              <a:rPr lang="en-US" dirty="0"/>
              <a:t>reached out to more than 20 federal agencies to advance the national health IT agenda by bringing together the decision makers in federal health IT for inter-agency collaboration on </a:t>
            </a:r>
            <a:r>
              <a:rPr lang="en-US" b="0" dirty="0"/>
              <a:t>health information exchange </a:t>
            </a:r>
            <a:r>
              <a:rPr lang="en-US" b="1" dirty="0"/>
              <a:t>(HIE)</a:t>
            </a:r>
            <a:r>
              <a:rPr lang="en-US" dirty="0"/>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FHIM’s goal is enhanced interoperability among federal health IT systems and efficient coordination of shared services.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t>The FHA office also supported federal agency adoption of nationally-recognized standards, published in the  Interoperability standards Advisory </a:t>
            </a:r>
            <a:r>
              <a:rPr lang="en-US" b="1" dirty="0"/>
              <a:t>(ISA) </a:t>
            </a:r>
            <a:r>
              <a:rPr lang="en-US" dirty="0"/>
              <a:t>and policies published in the Federal Register for secure </a:t>
            </a:r>
            <a:r>
              <a:rPr lang="en-US" b="0" dirty="0"/>
              <a:t>health information exchange.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FHA and its programs are being sunset around 2020; where, FHIM is currently managed by the </a:t>
            </a:r>
            <a:r>
              <a:rPr lang="en-US" sz="1200" b="0" i="0" u="none" strike="noStrike" kern="1200" dirty="0">
                <a:solidFill>
                  <a:schemeClr val="tx1"/>
                </a:solidFill>
                <a:effectLst/>
                <a:latin typeface="+mn-lt"/>
                <a:ea typeface="+mn-ea"/>
                <a:cs typeface="+mn-cs"/>
              </a:rPr>
              <a:t>Office of the National Coordinator for Health Information Technology.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latin typeface="Arial Narrow" panose="020B0606020202030204" pitchFamily="34" charset="0"/>
              </a:rPr>
              <a:t>IRIS Healthcare Solutions is a contractor supporting the FHA program office.</a:t>
            </a:r>
          </a:p>
          <a:p>
            <a:pPr marL="228600" indent="-228600">
              <a:spcAft>
                <a:spcPts val="600"/>
              </a:spcAft>
              <a:buFont typeface="+mj-lt"/>
              <a:buAutoNum type="arabicPeriod"/>
            </a:pPr>
            <a:r>
              <a:rPr lang="en-US" dirty="0">
                <a:latin typeface="Arial Narrow" panose="020B0606020202030204" pitchFamily="34" charset="0"/>
              </a:rPr>
              <a:t>App-</a:t>
            </a:r>
            <a:r>
              <a:rPr lang="en-US" dirty="0" err="1">
                <a:latin typeface="Arial Narrow" panose="020B0606020202030204" pitchFamily="34" charset="0"/>
              </a:rPr>
              <a:t>preeo</a:t>
            </a:r>
            <a:r>
              <a:rPr lang="en-US" dirty="0">
                <a:latin typeface="Arial Narrow" panose="020B0606020202030204" pitchFamily="34" charset="0"/>
              </a:rPr>
              <a:t> Inc is a contractor specifically supporting the FHA’s FHIM program. </a:t>
            </a:r>
          </a:p>
          <a:p>
            <a:pPr marL="228600" indent="-228600">
              <a:spcAft>
                <a:spcPts val="600"/>
              </a:spcAft>
              <a:buFont typeface="+mj-lt"/>
              <a:buAutoNum type="arabicPeriod"/>
            </a:pPr>
            <a:r>
              <a:rPr lang="en-US" dirty="0">
                <a:latin typeface="Arial Narrow" panose="020B0606020202030204" pitchFamily="34" charset="0"/>
              </a:rPr>
              <a:t>J P Systems, J K M Software and MD Partners are App-</a:t>
            </a:r>
            <a:r>
              <a:rPr lang="en-US" dirty="0" err="1">
                <a:latin typeface="Arial Narrow" panose="020B0606020202030204" pitchFamily="34" charset="0"/>
              </a:rPr>
              <a:t>preeo</a:t>
            </a:r>
            <a:r>
              <a:rPr lang="en-US" dirty="0">
                <a:latin typeface="Arial Narrow" panose="020B0606020202030204" pitchFamily="34" charset="0"/>
              </a:rPr>
              <a:t> sub-contractors supporting the FHIM program.</a:t>
            </a:r>
          </a:p>
          <a:p>
            <a:pPr marL="228600" indent="-228600">
              <a:spcAft>
                <a:spcPts val="600"/>
              </a:spcAft>
              <a:buFont typeface="+mj-lt"/>
              <a:buAutoNum type="arabicPeriod"/>
            </a:pPr>
            <a:endParaRPr lang="en-US" dirty="0">
              <a:latin typeface="Arial Narrow" panose="020B060602020203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mj-lt"/>
              <a:buAutoNum type="arabicPeriod"/>
              <a:tabLst/>
              <a:defRPr/>
            </a:pPr>
            <a:r>
              <a:rPr lang="en-US" sz="1200" b="1" dirty="0">
                <a:latin typeface="Arial Black" panose="020B0A04020102020204" pitchFamily="34" charset="0"/>
              </a:rPr>
              <a:t>End of FHIM</a:t>
            </a:r>
            <a:r>
              <a:rPr lang="en-US" sz="1200" b="1" baseline="0" dirty="0">
                <a:latin typeface="Arial Black" panose="020B0A04020102020204" pitchFamily="34" charset="0"/>
              </a:rPr>
              <a:t> </a:t>
            </a:r>
            <a:r>
              <a:rPr lang="en-US" sz="1200" b="1" dirty="0">
                <a:latin typeface="Arial Black" panose="020B0A04020102020204" pitchFamily="34" charset="0"/>
              </a:rPr>
              <a:t>Overview </a:t>
            </a:r>
            <a:r>
              <a:rPr lang="en-US" sz="1200" b="1" kern="1200" dirty="0">
                <a:solidFill>
                  <a:schemeClr val="tx1"/>
                </a:solidFill>
                <a:latin typeface="Arial Black" panose="020B0A04020102020204" pitchFamily="34" charset="0"/>
                <a:ea typeface="+mn-ea"/>
                <a:cs typeface="+mn-cs"/>
              </a:rPr>
              <a:t>Who’s on the FHIM Team </a:t>
            </a:r>
            <a:r>
              <a:rPr lang="en-US" sz="1200" b="1" dirty="0">
                <a:latin typeface="Arial Narrow" panose="020B0606020202030204" pitchFamily="34" charset="0"/>
              </a:rPr>
              <a:t>Deep Dive. </a:t>
            </a:r>
            <a:endParaRPr lang="en-US" dirty="0">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fld id="{6133F9C9-787C-4735-8F78-CB74C9949C6A}" type="slidenum">
              <a:rPr lang="en-US" smtClean="0"/>
              <a:t>3</a:t>
            </a:fld>
            <a:endParaRPr lang="en-US"/>
          </a:p>
        </p:txBody>
      </p:sp>
      <p:sp>
        <p:nvSpPr>
          <p:cNvPr id="5" name="Date Placeholder 4">
            <a:extLst>
              <a:ext uri="{FF2B5EF4-FFF2-40B4-BE49-F238E27FC236}">
                <a16:creationId xmlns:a16="http://schemas.microsoft.com/office/drawing/2014/main" id="{757C1CB1-CBBC-48EE-AC2A-850E55404D05}"/>
              </a:ext>
            </a:extLst>
          </p:cNvPr>
          <p:cNvSpPr>
            <a:spLocks noGrp="1"/>
          </p:cNvSpPr>
          <p:nvPr>
            <p:ph type="dt" idx="1"/>
          </p:nvPr>
        </p:nvSpPr>
        <p:spPr/>
        <p:txBody>
          <a:bodyPr/>
          <a:lstStyle/>
          <a:p>
            <a:fld id="{17A1CAE8-4D6E-4365-BB75-3FC29E583078}" type="datetime1">
              <a:rPr lang="en-US" smtClean="0"/>
              <a:t>2018-12-28</a:t>
            </a:fld>
            <a:endParaRPr lang="en-US"/>
          </a:p>
        </p:txBody>
      </p:sp>
    </p:spTree>
    <p:extLst>
      <p:ext uri="{BB962C8B-B14F-4D97-AF65-F5344CB8AC3E}">
        <p14:creationId xmlns:p14="http://schemas.microsoft.com/office/powerpoint/2010/main" val="3434570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latin typeface="Arial Narrow" panose="020B0606020202030204" pitchFamily="34" charset="0"/>
              </a:rPr>
              <a:t>Slide 4 Audio Script, with phonic spelling and punctuation, was last updated on 2018-12-28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latin typeface="Arial Narrow" panose="020B0606020202030204" pitchFamily="34" charset="0"/>
              </a:rPr>
              <a:t>FHIM</a:t>
            </a:r>
            <a:r>
              <a:rPr lang="en-US" sz="1400" b="1" baseline="0" dirty="0">
                <a:latin typeface="Arial Narrow" panose="020B0606020202030204" pitchFamily="34" charset="0"/>
              </a:rPr>
              <a:t> </a:t>
            </a:r>
            <a:r>
              <a:rPr lang="en-US" sz="1400" b="1" dirty="0">
                <a:latin typeface="Arial Narrow" panose="020B0606020202030204" pitchFamily="34" charset="0"/>
              </a:rPr>
              <a:t>Overview - What is FHIM Deep Dive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0" dirty="0">
              <a:latin typeface="Arial Narrow" panose="020B0606020202030204" pitchFamily="34" charset="0"/>
            </a:endParaRPr>
          </a:p>
          <a:p>
            <a:pPr marL="228600" lvl="0" indent="-228600" rtl="0">
              <a:buFont typeface="+mj-lt"/>
              <a:buAutoNum type="arabicPeriod"/>
            </a:pPr>
            <a:r>
              <a:rPr lang="en-US" sz="1400" dirty="0">
                <a:latin typeface="Arial Narrow" panose="020B0606020202030204" pitchFamily="34" charset="0"/>
              </a:rPr>
              <a:t>Briefly, </a:t>
            </a:r>
            <a:r>
              <a:rPr lang="en-US" sz="1400" b="0" baseline="0" dirty="0">
                <a:latin typeface="Arial Narrow" panose="020B0606020202030204" pitchFamily="34" charset="0"/>
              </a:rPr>
              <a:t>The FHIM Federal Health Information Model </a:t>
            </a:r>
            <a:r>
              <a:rPr lang="en-US" sz="1400" dirty="0">
                <a:latin typeface="Arial Narrow" panose="020B0606020202030204" pitchFamily="34" charset="0"/>
                <a:cs typeface="Calibri" panose="020F0502020204030204" pitchFamily="34" charset="0"/>
              </a:rPr>
              <a:t>is a logical health information model that supports semantic interoperability and harmonizes healthcare information requirements from federal partners, medical professional organizations and standards development organizations</a:t>
            </a:r>
          </a:p>
          <a:p>
            <a:pPr marL="228600" lvl="0" indent="-228600" algn="l" defTabSz="914400" rtl="0" eaLnBrk="1" latinLnBrk="0" hangingPunct="1">
              <a:spcAft>
                <a:spcPts val="600"/>
              </a:spcAft>
              <a:buFont typeface="+mj-lt"/>
              <a:buAutoNum type="arabicPeriod"/>
            </a:pPr>
            <a:r>
              <a:rPr lang="en-US" altLang="en-US" sz="1400" u="sng" kern="1200" dirty="0">
                <a:solidFill>
                  <a:schemeClr val="tx1"/>
                </a:solidFill>
                <a:latin typeface="Arial Narrow" panose="020B0606020202030204" pitchFamily="34" charset="0"/>
                <a:ea typeface="+mn-ea"/>
                <a:cs typeface="Calibri" panose="020F0502020204030204" pitchFamily="34" charset="0"/>
              </a:rPr>
              <a:t>Second</a:t>
            </a:r>
            <a:r>
              <a:rPr lang="en-US" altLang="en-US" sz="1400" kern="1200" dirty="0">
                <a:solidFill>
                  <a:schemeClr val="tx1"/>
                </a:solidFill>
                <a:latin typeface="Arial Narrow" panose="020B0606020202030204" pitchFamily="34" charset="0"/>
                <a:ea typeface="+mn-ea"/>
                <a:cs typeface="Calibri" panose="020F0502020204030204" pitchFamily="34" charset="0"/>
              </a:rPr>
              <a:t>, FHIM provides an integrated picture of a healthcare information model, provenance context information, also known as meta-data plus standard information structures, ontologies and reference vocabularies and terminology value sets and code sets. </a:t>
            </a:r>
          </a:p>
          <a:p>
            <a:pPr marL="228600" lvl="0" indent="-228600" algn="l" defTabSz="914400" rtl="0" eaLnBrk="1" latinLnBrk="0" hangingPunct="1">
              <a:spcAft>
                <a:spcPts val="600"/>
              </a:spcAft>
              <a:buFont typeface="+mj-lt"/>
              <a:buAutoNum type="arabicPeriod"/>
            </a:pPr>
            <a:r>
              <a:rPr lang="en-US" sz="1400" u="sng" kern="1200" dirty="0">
                <a:solidFill>
                  <a:schemeClr val="tx1"/>
                </a:solidFill>
                <a:latin typeface="Arial Narrow" panose="020B0606020202030204" pitchFamily="34" charset="0"/>
                <a:ea typeface="+mn-ea"/>
                <a:cs typeface="Calibri" panose="020F0502020204030204" pitchFamily="34" charset="0"/>
              </a:rPr>
              <a:t>Thirdly</a:t>
            </a:r>
            <a:r>
              <a:rPr lang="en-US" sz="1400" kern="1200" dirty="0">
                <a:solidFill>
                  <a:schemeClr val="tx1"/>
                </a:solidFill>
                <a:latin typeface="Arial Narrow" panose="020B0606020202030204" pitchFamily="34" charset="0"/>
                <a:ea typeface="+mn-ea"/>
                <a:cs typeface="Calibri" panose="020F0502020204030204" pitchFamily="34" charset="0"/>
              </a:rPr>
              <a:t>, FHIM supports the specification of Electronic Healthcare Records, and serves as the blueprint for interoperable data in motion and date-ta at rest</a:t>
            </a:r>
          </a:p>
          <a:p>
            <a:pPr marL="228600" marR="0" lvl="0" indent="-228600" algn="l" defTabSz="914400" rtl="0" eaLnBrk="1" fontAlgn="auto" latinLnBrk="0" hangingPunct="1">
              <a:lnSpc>
                <a:spcPct val="100000"/>
              </a:lnSpc>
              <a:spcBef>
                <a:spcPts val="0"/>
              </a:spcBef>
              <a:spcAft>
                <a:spcPts val="600"/>
              </a:spcAft>
              <a:buClrTx/>
              <a:buSzTx/>
              <a:buFont typeface="+mj-lt"/>
              <a:buAutoNum type="arabicPeriod"/>
              <a:tabLst/>
              <a:defRPr/>
            </a:pPr>
            <a:r>
              <a:rPr lang="en-US" sz="1400" u="sng" kern="1200" dirty="0">
                <a:solidFill>
                  <a:schemeClr val="tx1"/>
                </a:solidFill>
                <a:latin typeface="Arial Narrow" panose="020B0606020202030204" pitchFamily="34" charset="0"/>
                <a:ea typeface="+mn-ea"/>
                <a:cs typeface="Calibri" panose="020F0502020204030204" pitchFamily="34" charset="0"/>
              </a:rPr>
              <a:t>Finally</a:t>
            </a:r>
            <a:r>
              <a:rPr lang="en-US" sz="1400" kern="1200" dirty="0">
                <a:solidFill>
                  <a:schemeClr val="tx1"/>
                </a:solidFill>
                <a:latin typeface="Arial Narrow" panose="020B0606020202030204" pitchFamily="34" charset="0"/>
                <a:ea typeface="+mn-ea"/>
                <a:cs typeface="Calibri" panose="020F0502020204030204" pitchFamily="34" charset="0"/>
              </a:rPr>
              <a:t>, </a:t>
            </a:r>
            <a:r>
              <a:rPr lang="en-US" sz="1400" b="0" kern="1200" dirty="0">
                <a:solidFill>
                  <a:schemeClr val="tx1"/>
                </a:solidFill>
                <a:latin typeface="Arial Narrow" panose="020B0606020202030204" pitchFamily="34" charset="0"/>
                <a:ea typeface="+mn-ea"/>
                <a:cs typeface="Calibri" panose="020F0502020204030204" pitchFamily="34" charset="0"/>
              </a:rPr>
              <a:t>FHIM empowers intra-agency and inter-agency interoperability plus  healthcare partner, contractor, academia and industry interoperability.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latin typeface="Arial Narrow" panose="020B0606020202030204" pitchFamily="34" charset="0"/>
              </a:rPr>
              <a:t>In more detail,  </a:t>
            </a:r>
            <a:endParaRPr lang="en-US" sz="1400" u="sng" dirty="0">
              <a:solidFill>
                <a:srgbClr val="000000"/>
              </a:solidFill>
              <a:latin typeface="Arial Narrow" panose="020B0606020202030204" pitchFamily="34" charset="0"/>
            </a:endParaRP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u="sng" dirty="0">
                <a:solidFill>
                  <a:srgbClr val="000000"/>
                </a:solidFill>
                <a:latin typeface="Arial Narrow" panose="020B0606020202030204" pitchFamily="34" charset="0"/>
              </a:rPr>
              <a:t>The healthcare IT ecosystem </a:t>
            </a:r>
            <a:r>
              <a:rPr lang="en-US" sz="1400" dirty="0">
                <a:solidFill>
                  <a:srgbClr val="000000"/>
                </a:solidFill>
                <a:latin typeface="Arial Narrow" panose="020B0606020202030204" pitchFamily="34" charset="0"/>
              </a:rPr>
              <a:t>is a complex environment where more-and-more quality health information is being shared among huge numbers of providers, payers, researchers, beneficiaries, benefits managers and in support of an ever increasing number of knowledge based systems’ analytics, reasoning and decision support systems, which require consistent quality data.</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u="sng" dirty="0">
                <a:latin typeface="Arial Narrow" panose="020B0606020202030204" pitchFamily="34" charset="0"/>
              </a:rPr>
              <a:t>FHIM is a project </a:t>
            </a:r>
            <a:r>
              <a:rPr lang="en-US" sz="1400" dirty="0">
                <a:latin typeface="Arial Narrow" panose="020B0606020202030204" pitchFamily="34" charset="0"/>
              </a:rPr>
              <a:t>under a larger program which is an initiative of the </a:t>
            </a:r>
            <a:r>
              <a:rPr lang="en-US" sz="1400" dirty="0">
                <a:latin typeface="Arial Narrow" panose="020B0606020202030204" pitchFamily="34" charset="0"/>
                <a:hlinkClick r:id="rId3"/>
              </a:rPr>
              <a:t>Federal Health Architecture</a:t>
            </a:r>
            <a:r>
              <a:rPr lang="en-US" sz="1400" dirty="0">
                <a:latin typeface="Arial Narrow" panose="020B0606020202030204" pitchFamily="34" charset="0"/>
              </a:rPr>
              <a:t> referred to as </a:t>
            </a:r>
            <a:r>
              <a:rPr lang="en-US" sz="1400" b="1" dirty="0">
                <a:latin typeface="Arial Narrow" panose="020B0606020202030204" pitchFamily="34" charset="0"/>
              </a:rPr>
              <a:t>FHA</a:t>
            </a:r>
            <a:r>
              <a:rPr lang="en-US" sz="1400" dirty="0">
                <a:latin typeface="Arial Narrow" panose="020B0606020202030204" pitchFamily="34" charset="0"/>
              </a:rPr>
              <a:t>. </a:t>
            </a:r>
            <a:r>
              <a:rPr lang="en-US" sz="1400" b="0" dirty="0">
                <a:latin typeface="Arial Narrow" panose="020B0606020202030204" pitchFamily="34" charset="0"/>
              </a:rPr>
              <a:t>Another FHIM initiative is the Federal Health Terminology Model project, which coordinates partner agency efforts to develop healthcare terminology models (i.e., new content), and to enumerate "value sets" that can be associated with the Information Model. </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u="sng" dirty="0">
                <a:latin typeface="Arial Narrow" panose="020B0606020202030204" pitchFamily="34" charset="0"/>
              </a:rPr>
              <a:t>The Terminology Model </a:t>
            </a:r>
            <a:r>
              <a:rPr lang="en-US" sz="1400" b="0" dirty="0">
                <a:latin typeface="Arial Narrow" panose="020B0606020202030204" pitchFamily="34" charset="0"/>
              </a:rPr>
              <a:t>is closely related to the Information Model, as they are each describing the same real-world concepts from two different perspectives. The Information Modeling team works very closely with the Terminology Modeling team to identify those concepts which should be enumerated as a value set, to identify vocabularies, and to define the members of their value and code sets. Sometime the FHIM project’s structural model team and FHIM terminology team are referred to as the FHIMS Team, with an S.</a:t>
            </a:r>
            <a:endParaRPr lang="en-US" sz="1400" dirty="0">
              <a:latin typeface="Arial Narrow" panose="020B0606020202030204" pitchFamily="34" charset="0"/>
            </a:endParaRP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latin typeface="Arial Narrow" panose="020B0606020202030204" pitchFamily="34" charset="0"/>
              </a:rPr>
              <a:t>The U.S. federal government has established a </a:t>
            </a:r>
            <a:r>
              <a:rPr lang="en-US" sz="1400" dirty="0">
                <a:latin typeface="Arial Narrow" panose="020B0606020202030204" pitchFamily="34" charset="0"/>
                <a:hlinkClick r:id="rId4"/>
              </a:rPr>
              <a:t>Federal Enterprise Architecture</a:t>
            </a:r>
            <a:r>
              <a:rPr lang="en-US" sz="1400" dirty="0">
                <a:latin typeface="Arial Narrow" panose="020B0606020202030204" pitchFamily="34" charset="0"/>
              </a:rPr>
              <a:t> referred to as </a:t>
            </a:r>
            <a:r>
              <a:rPr lang="en-US" sz="1400" b="1" dirty="0">
                <a:latin typeface="Arial Narrow" panose="020B0606020202030204" pitchFamily="34" charset="0"/>
              </a:rPr>
              <a:t>FEA</a:t>
            </a:r>
            <a:r>
              <a:rPr lang="en-US" sz="1400" dirty="0">
                <a:latin typeface="Arial Narrow" panose="020B0606020202030204" pitchFamily="34" charset="0"/>
              </a:rPr>
              <a:t>, which provides guidance to federal agencies on how they should develop their enterprise architectures. The FEA’s </a:t>
            </a:r>
            <a:r>
              <a:rPr lang="en-US" sz="1400" b="1" dirty="0">
                <a:latin typeface="Arial Narrow" panose="020B0606020202030204" pitchFamily="34" charset="0"/>
              </a:rPr>
              <a:t>F-SAM</a:t>
            </a:r>
            <a:r>
              <a:rPr lang="en-US" sz="1400" dirty="0">
                <a:latin typeface="Arial Narrow" panose="020B0606020202030204" pitchFamily="34" charset="0"/>
              </a:rPr>
              <a:t> </a:t>
            </a:r>
            <a:r>
              <a:rPr lang="en-US" sz="1400" dirty="0">
                <a:latin typeface="Arial Narrow" panose="020B0606020202030204" pitchFamily="34" charset="0"/>
                <a:hlinkClick r:id="rId5"/>
              </a:rPr>
              <a:t>Federal Segment Architecture Methodology</a:t>
            </a:r>
            <a:r>
              <a:rPr lang="en-US" sz="1400" dirty="0">
                <a:latin typeface="Arial Narrow" panose="020B0606020202030204" pitchFamily="34" charset="0"/>
              </a:rPr>
              <a:t>  recognizes that some lines of businesses in which the federal government is engaged cross agency boundaries. The healthcare line of business is one such case. </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latin typeface="Arial Narrow" panose="020B0606020202030204" pitchFamily="34" charset="0"/>
              </a:rPr>
              <a:t>As a result, the HHS ONC FHA Federal Health Architecture office was established as a partnership of over 20 federal departments and agencies to coordinate Healthcare Information Technology (sometimes called Healthcare IT, or </a:t>
            </a:r>
            <a:r>
              <a:rPr lang="en-US" sz="1400" b="1" dirty="0">
                <a:latin typeface="Arial Narrow" panose="020B0606020202030204" pitchFamily="34" charset="0"/>
              </a:rPr>
              <a:t>HIT</a:t>
            </a:r>
            <a:r>
              <a:rPr lang="en-US" sz="1400" dirty="0">
                <a:latin typeface="Arial Narrow" panose="020B0606020202030204" pitchFamily="34" charset="0"/>
              </a:rPr>
              <a:t>) activities among those partners. </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latin typeface="Arial Narrow" panose="020B0606020202030204" pitchFamily="34" charset="0"/>
              </a:rPr>
              <a:t>The FHA is managed by the H-H-S Office of the National Coordinator for Health IT (</a:t>
            </a:r>
            <a:r>
              <a:rPr lang="en-US" sz="1400" b="1" dirty="0">
                <a:latin typeface="Arial Narrow" panose="020B0606020202030204" pitchFamily="34" charset="0"/>
              </a:rPr>
              <a:t>ONC</a:t>
            </a:r>
            <a:r>
              <a:rPr lang="en-US" sz="1400" dirty="0">
                <a:latin typeface="Arial Narrow" panose="020B0606020202030204" pitchFamily="34" charset="0"/>
              </a:rPr>
              <a:t>). The FHA has served as a forum by which federal partner agencies have collaborated on several important initiatives, including the </a:t>
            </a:r>
            <a:r>
              <a:rPr lang="en-US" sz="1400" b="1" dirty="0">
                <a:latin typeface="Arial Narrow" panose="020B0606020202030204" pitchFamily="34" charset="0"/>
              </a:rPr>
              <a:t>N-HIN</a:t>
            </a:r>
            <a:r>
              <a:rPr lang="en-US" sz="1400" dirty="0">
                <a:latin typeface="Arial Narrow" panose="020B0606020202030204" pitchFamily="34" charset="0"/>
              </a:rPr>
              <a:t> Nationwide Health Information Network.</a:t>
            </a:r>
            <a:endParaRPr lang="en-US" sz="1400" kern="1200" dirty="0">
              <a:solidFill>
                <a:srgbClr val="000000"/>
              </a:solidFill>
              <a:latin typeface="Arial Narrow" panose="020B0606020202030204" pitchFamily="34" charset="0"/>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u="sng" kern="1200" dirty="0">
                <a:solidFill>
                  <a:srgbClr val="000000"/>
                </a:solidFill>
                <a:latin typeface="Arial Narrow" panose="020B0606020202030204" pitchFamily="34" charset="0"/>
                <a:ea typeface="+mn-ea"/>
                <a:cs typeface="+mn-cs"/>
              </a:rPr>
              <a:t>The FHIM program is intended to coordinate </a:t>
            </a:r>
            <a:r>
              <a:rPr lang="en-US" sz="1400" kern="1200" dirty="0">
                <a:solidFill>
                  <a:srgbClr val="000000"/>
                </a:solidFill>
                <a:latin typeface="Arial Narrow" panose="020B0606020202030204" pitchFamily="34" charset="0"/>
                <a:ea typeface="+mn-ea"/>
                <a:cs typeface="+mn-cs"/>
              </a:rPr>
              <a:t>the data sharing efforts of Federal Agencies, professional organizations and their partners in the development and sharing of Electronic Medical Records, healthcare related information and terminology standards, including the coordination of Federal agency efforts at relevant healthcare Standards Development Organizations referred to as </a:t>
            </a:r>
            <a:r>
              <a:rPr lang="en-US" sz="1400" b="1" kern="1200" dirty="0">
                <a:solidFill>
                  <a:srgbClr val="000000"/>
                </a:solidFill>
                <a:latin typeface="Arial Narrow" panose="020B0606020202030204" pitchFamily="34" charset="0"/>
                <a:ea typeface="+mn-ea"/>
                <a:cs typeface="+mn-cs"/>
              </a:rPr>
              <a:t>SDOs</a:t>
            </a:r>
            <a:r>
              <a:rPr lang="en-US" sz="1400" kern="1200" dirty="0">
                <a:solidFill>
                  <a:srgbClr val="000000"/>
                </a:solidFill>
                <a:latin typeface="Arial Narrow" panose="020B0606020202030204" pitchFamily="34" charset="0"/>
                <a:ea typeface="+mn-ea"/>
                <a:cs typeface="+mn-cs"/>
              </a:rPr>
              <a:t>. </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latin typeface="Arial Narrow" panose="020B0606020202030204" pitchFamily="34" charset="0"/>
              </a:rPr>
              <a:t>Many of the federal partner agencies are already active in some of these SDOs, in which case the FHIM program can help agencies speak with a single voice at the SDOs while also reducing redundant participation. For those agencies that do not yet have a presence in a particular SDO, FHIM provides a mechanism for agencies to delegate SDO initiatives to another agency. </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latin typeface="Arial Narrow" panose="020B0606020202030204" pitchFamily="34" charset="0"/>
              </a:rPr>
              <a:t>For example, if the Department of Veterans Affairs (VA) is active in the Organization for the Advancement of Structured Information Standards (OASIS) and the DoD department of defense is a member of the Object Management Group (OMG) and The Open Group; where, an organization such as the Indian Health Service (IHS) is not a member of these SGOs, </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latin typeface="Arial Narrow" panose="020B0606020202030204" pitchFamily="34" charset="0"/>
              </a:rPr>
              <a:t>In this example, the FHIM provides an opportunity for IHS to learn of relevant OASIS, OMG, Open Group healthcare information standards, and for IHS to request the VA representatives to these SDOs to champion a particular healthcare data standardization cause.</a:t>
            </a:r>
            <a:endParaRPr lang="en-US" sz="1400" b="0" kern="1200" dirty="0">
              <a:solidFill>
                <a:srgbClr val="000000"/>
              </a:solidFill>
              <a:latin typeface="Arial Narrow" panose="020B0606020202030204" pitchFamily="34" charset="0"/>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latin typeface="Arial Narrow" panose="020B0606020202030204" pitchFamily="34" charset="0"/>
              </a:rPr>
              <a:t>FHIM at  GitHub is the official government’s FHIM repository. </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u="sng" dirty="0">
                <a:latin typeface="Arial Narrow" panose="020B0606020202030204" pitchFamily="34" charset="0"/>
              </a:rPr>
              <a:t>The FHIM website </a:t>
            </a:r>
            <a:r>
              <a:rPr lang="en-US" sz="1400" dirty="0">
                <a:latin typeface="Arial Narrow" panose="020B0606020202030204" pitchFamily="34" charset="0"/>
              </a:rPr>
              <a:t>was created for Healthcare IT professionals for collaborative purposes. It is not an official government website. </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latin typeface="Arial Narrow" panose="020B0606020202030204" pitchFamily="34" charset="0"/>
              </a:rPr>
              <a:t>Although FHIM was developed by the US Federal government, Its concepts are universally applicable to healthcare. FHIM is considered to be in the universal realm; where, US realm standards, such as </a:t>
            </a:r>
            <a:r>
              <a:rPr lang="en-US" sz="1400" dirty="0" err="1">
                <a:latin typeface="Arial Narrow" panose="020B0606020202030204" pitchFamily="34" charset="0"/>
              </a:rPr>
              <a:t>RxNorm</a:t>
            </a:r>
            <a:r>
              <a:rPr lang="en-US" sz="1400" dirty="0">
                <a:latin typeface="Arial Narrow" panose="020B0606020202030204" pitchFamily="34" charset="0"/>
              </a:rPr>
              <a:t> are only used in FHIM when comparable international standards are not available.</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u="sng" kern="1200" dirty="0">
                <a:solidFill>
                  <a:srgbClr val="000000"/>
                </a:solidFill>
                <a:latin typeface="Arial Narrow" panose="020B0606020202030204" pitchFamily="34" charset="0"/>
                <a:ea typeface="+mn-ea"/>
                <a:cs typeface="+mn-cs"/>
              </a:rPr>
              <a:t>The FHIM is a </a:t>
            </a:r>
            <a:r>
              <a:rPr lang="en-US" sz="1400" b="0" u="sng" dirty="0">
                <a:latin typeface="Arial Narrow" panose="020B0606020202030204" pitchFamily="34" charset="0"/>
              </a:rPr>
              <a:t>Computationally Independent Model also known as a conceptual information model </a:t>
            </a:r>
            <a:r>
              <a:rPr lang="en-US" sz="1400" b="0" dirty="0">
                <a:latin typeface="Arial Narrow" panose="020B0606020202030204" pitchFamily="34" charset="0"/>
              </a:rPr>
              <a:t>(</a:t>
            </a:r>
            <a:r>
              <a:rPr lang="en-US" sz="1400" b="1" dirty="0">
                <a:latin typeface="Arial Narrow" panose="020B0606020202030204" pitchFamily="34" charset="0"/>
              </a:rPr>
              <a:t>CIM</a:t>
            </a:r>
            <a:r>
              <a:rPr lang="en-US" sz="1400" b="0" dirty="0">
                <a:latin typeface="Arial Narrow" panose="020B0606020202030204" pitchFamily="34" charset="0"/>
              </a:rPr>
              <a:t>). FHIM is sometimes also referred to as a </a:t>
            </a:r>
            <a:r>
              <a:rPr lang="en-US" sz="1400" b="0" kern="1200" dirty="0">
                <a:solidFill>
                  <a:srgbClr val="000000"/>
                </a:solidFill>
                <a:latin typeface="Arial Narrow" panose="020B0606020202030204" pitchFamily="34" charset="0"/>
                <a:ea typeface="+mn-ea"/>
                <a:cs typeface="+mn-cs"/>
              </a:rPr>
              <a:t>and logical </a:t>
            </a:r>
            <a:r>
              <a:rPr lang="en-US" sz="1400" kern="1200" dirty="0">
                <a:solidFill>
                  <a:srgbClr val="000000"/>
                </a:solidFill>
                <a:latin typeface="Arial Narrow" panose="020B0606020202030204" pitchFamily="34" charset="0"/>
                <a:ea typeface="+mn-ea"/>
                <a:cs typeface="+mn-cs"/>
              </a:rPr>
              <a:t>information model (</a:t>
            </a:r>
            <a:r>
              <a:rPr lang="en-US" sz="1400" b="1" kern="1200" dirty="0">
                <a:solidFill>
                  <a:srgbClr val="000000"/>
                </a:solidFill>
                <a:latin typeface="Arial Narrow" panose="020B0606020202030204" pitchFamily="34" charset="0"/>
                <a:ea typeface="+mn-ea"/>
                <a:cs typeface="+mn-cs"/>
              </a:rPr>
              <a:t>LIM</a:t>
            </a:r>
            <a:r>
              <a:rPr lang="en-US" sz="1400" kern="1200" dirty="0">
                <a:solidFill>
                  <a:srgbClr val="000000"/>
                </a:solidFill>
                <a:latin typeface="Arial Narrow" panose="020B0606020202030204" pitchFamily="34" charset="0"/>
                <a:ea typeface="+mn-ea"/>
                <a:cs typeface="+mn-cs"/>
              </a:rPr>
              <a:t>).</a:t>
            </a:r>
            <a:r>
              <a:rPr lang="en-US" sz="1400" b="1" dirty="0">
                <a:latin typeface="Arial Narrow" panose="020B0606020202030204" pitchFamily="34" charset="0"/>
              </a:rPr>
              <a:t> </a:t>
            </a:r>
            <a:r>
              <a:rPr lang="en-US" sz="1400" dirty="0">
                <a:latin typeface="Arial Narrow" panose="020B0606020202030204" pitchFamily="34" charset="0"/>
              </a:rPr>
              <a:t>FHIM is not geared to any specific operating system or computer language. CIMs or </a:t>
            </a:r>
            <a:r>
              <a:rPr lang="en-US" sz="1400" kern="1200" dirty="0">
                <a:solidFill>
                  <a:srgbClr val="000000"/>
                </a:solidFill>
                <a:latin typeface="Arial Narrow" panose="020B0606020202030204" pitchFamily="34" charset="0"/>
                <a:ea typeface="+mn-ea"/>
                <a:cs typeface="+mn-cs"/>
              </a:rPr>
              <a:t>LIMs are intended as higher level design specifications, which can be refined into platform specific models. </a:t>
            </a:r>
            <a:r>
              <a:rPr lang="en-US" sz="1400" b="1" kern="1200" dirty="0">
                <a:solidFill>
                  <a:srgbClr val="000000"/>
                </a:solidFill>
                <a:latin typeface="Arial Narrow" panose="020B0606020202030204" pitchFamily="34" charset="0"/>
                <a:ea typeface="+mn-ea"/>
                <a:cs typeface="+mn-cs"/>
              </a:rPr>
              <a:t>PSM</a:t>
            </a:r>
            <a:r>
              <a:rPr lang="en-US" sz="1400" kern="1200" dirty="0">
                <a:solidFill>
                  <a:srgbClr val="000000"/>
                </a:solidFill>
                <a:latin typeface="Arial Narrow" panose="020B0606020202030204" pitchFamily="34" charset="0"/>
                <a:ea typeface="+mn-ea"/>
                <a:cs typeface="+mn-cs"/>
              </a:rPr>
              <a:t>s are meant to be implemented, such as HL7 emerging FIRE, C-CDA, which is commonly used by HIE healthcare information exchanges or V2 Z segments; where, V2 messages are  commonly used by ancillary services, such as laboratory or immunization reporting.  </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latin typeface="Arial Narrow" panose="020B0606020202030204" pitchFamily="34" charset="0"/>
              </a:rPr>
              <a:t>The FHIM is an information model rather than a data model. Usually </a:t>
            </a:r>
            <a:r>
              <a:rPr lang="en-US" sz="1400" b="0" u="sng" dirty="0">
                <a:latin typeface="Arial Narrow" panose="020B0606020202030204" pitchFamily="34" charset="0"/>
              </a:rPr>
              <a:t>data models</a:t>
            </a:r>
            <a:r>
              <a:rPr lang="en-US" sz="1400" b="0" u="none" dirty="0">
                <a:latin typeface="Arial Narrow" panose="020B0606020202030204" pitchFamily="34" charset="0"/>
              </a:rPr>
              <a:t> </a:t>
            </a:r>
            <a:r>
              <a:rPr lang="en-US" sz="1400" b="0" dirty="0">
                <a:latin typeface="Arial Narrow" panose="020B0606020202030204" pitchFamily="34" charset="0"/>
              </a:rPr>
              <a:t>are meant to be implemented, whereas </a:t>
            </a:r>
            <a:r>
              <a:rPr lang="en-US" sz="1400" b="0" u="sng" dirty="0">
                <a:latin typeface="Arial Narrow" panose="020B0606020202030204" pitchFamily="34" charset="0"/>
              </a:rPr>
              <a:t>information models</a:t>
            </a:r>
            <a:r>
              <a:rPr lang="en-US" sz="1400" b="0" dirty="0">
                <a:latin typeface="Arial Narrow" panose="020B0606020202030204" pitchFamily="34" charset="0"/>
              </a:rPr>
              <a:t> are higher level specifications. Analogously, when an architect for a building draws up blueprints which show where the walls and windows are, where the electrical and plumbing lines go, that is like a data model. The builder uses it to order materials and specify work. A programmer uses a data model to design Java or C ++ classes and reuse or design HL7 FIRE, C-CDA or V2 implementation artefacts. An information model is more generic. It is abstract in that it defines classes only down to the level just above any one type of computer or implementation language or implementation artefact. However, modeling is really more of a continuum from the most abstract concepts down to the most specific design specifications. There are currently no hard and fast rules defined in computer science to separate CIMs, LIMs and PSMs. </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i="0" u="none" strike="noStrike" kern="1200" dirty="0">
                <a:solidFill>
                  <a:schemeClr val="tx1"/>
                </a:solidFill>
                <a:effectLst/>
                <a:latin typeface="Arial Narrow" panose="020B0606020202030204" pitchFamily="34" charset="0"/>
                <a:ea typeface="+mn-ea"/>
                <a:cs typeface="+mn-cs"/>
              </a:rPr>
              <a:t>The FHIM was initially populated by existing models provided by the federal partner agencies, including the VHA Health Information Model, the NCI ‘</a:t>
            </a:r>
            <a:r>
              <a:rPr lang="en-US" sz="1400" b="0" i="0" u="none" strike="noStrike" kern="1200" dirty="0" err="1">
                <a:solidFill>
                  <a:schemeClr val="tx1"/>
                </a:solidFill>
                <a:effectLst/>
                <a:latin typeface="Arial Narrow" panose="020B0606020202030204" pitchFamily="34" charset="0"/>
                <a:ea typeface="+mn-ea"/>
                <a:cs typeface="+mn-cs"/>
              </a:rPr>
              <a:t>BRIDGe</a:t>
            </a:r>
            <a:r>
              <a:rPr lang="en-US" sz="1400" b="0" i="0" u="none" strike="noStrike" kern="1200" dirty="0">
                <a:solidFill>
                  <a:schemeClr val="tx1"/>
                </a:solidFill>
                <a:effectLst/>
                <a:latin typeface="Arial Narrow" panose="020B0606020202030204" pitchFamily="34" charset="0"/>
                <a:ea typeface="+mn-ea"/>
                <a:cs typeface="+mn-cs"/>
              </a:rPr>
              <a:t>’ model, Structured Product Label model, Common Product Model, Integrated Case Safety Report, and the Public Health Information Model. </a:t>
            </a:r>
            <a:endParaRPr lang="en-US" sz="1400" kern="1200" dirty="0">
              <a:solidFill>
                <a:srgbClr val="000000"/>
              </a:solidFill>
              <a:latin typeface="Arial Narrow" panose="020B0606020202030204" pitchFamily="34" charset="0"/>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u="sng" dirty="0">
                <a:latin typeface="Arial Narrow" panose="020B0606020202030204" pitchFamily="34" charset="0"/>
              </a:rPr>
              <a:t>the FHIM is implemented in Unified Modeling Language</a:t>
            </a:r>
            <a:r>
              <a:rPr lang="en-US" sz="1400" b="1" dirty="0">
                <a:latin typeface="Arial Narrow" panose="020B0606020202030204" pitchFamily="34" charset="0"/>
              </a:rPr>
              <a:t>. </a:t>
            </a:r>
            <a:r>
              <a:rPr lang="en-US" sz="1400" b="0" dirty="0">
                <a:latin typeface="Arial Narrow" panose="020B0606020202030204" pitchFamily="34" charset="0"/>
              </a:rPr>
              <a:t>UML is an Object Management Group SDO standardized notation used to describe the information in a system</a:t>
            </a:r>
            <a:r>
              <a:rPr lang="en-US" sz="1400" dirty="0">
                <a:latin typeface="Arial Narrow" panose="020B0606020202030204" pitchFamily="34" charset="0"/>
              </a:rPr>
              <a:t>. XML language can be automatically generated from the model diagrams! So the models can in a sense speak to us. They can definitely speak to a computer as they can express many computable concepts, actors, actions relationships and events.</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altLang="en-US" sz="1400" kern="1200" dirty="0">
                <a:solidFill>
                  <a:schemeClr val="tx1"/>
                </a:solidFill>
                <a:latin typeface="Arial Narrow" panose="020B0606020202030204" pitchFamily="34" charset="0"/>
                <a:ea typeface="+mn-ea"/>
                <a:cs typeface="Calibri" panose="020F0502020204030204" pitchFamily="34" charset="0"/>
              </a:rPr>
              <a:t>FHIM can be operationalized with model driven development architectural  and implementation tools, such as IBM RSA, Sparx EA MHDT and MDMI and other UML tools.  These tools help an analyst or engineer to design and develop applications using quality consistent information and requirements traceable HL7 standards such as FIRE C-CDA and V2 profiles and extensions.</a:t>
            </a:r>
            <a:endParaRPr lang="en-US" sz="1400" dirty="0">
              <a:latin typeface="Arial Narrow" panose="020B0606020202030204" pitchFamily="34" charset="0"/>
            </a:endParaRP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u="sng" dirty="0">
                <a:latin typeface="Arial Narrow" panose="020B0606020202030204" pitchFamily="34" charset="0"/>
              </a:rPr>
              <a:t>The FHIM Color Conventions </a:t>
            </a:r>
            <a:r>
              <a:rPr lang="en-US" sz="1400" b="0" dirty="0">
                <a:latin typeface="Arial Narrow" panose="020B0606020202030204" pitchFamily="34" charset="0"/>
              </a:rPr>
              <a:t>follow the HL7 RIM convention for entities, roles, actions and participation.   At the FHIMS.org website, w</a:t>
            </a:r>
            <a:r>
              <a:rPr lang="en-US" sz="1400" dirty="0">
                <a:latin typeface="Arial Narrow" panose="020B0606020202030204" pitchFamily="34" charset="0"/>
              </a:rPr>
              <a:t>hen viewing the model, you will notice up to four different box colors, in the various diagrams. If you cannot see a diagram when you click on a FHIMS.org domain, look for the bar labeled "Diagrams" and click on the item in purple below it. When inside the domain diagrams, the main color scheme is evident. </a:t>
            </a:r>
            <a:r>
              <a:rPr lang="en-US" sz="1400" b="1" dirty="0">
                <a:latin typeface="Arial Narrow" panose="020B0606020202030204" pitchFamily="34" charset="0"/>
              </a:rPr>
              <a:t>Green Entity Boxes</a:t>
            </a:r>
            <a:r>
              <a:rPr lang="en-US" sz="1400" dirty="0">
                <a:latin typeface="Arial Narrow" panose="020B0606020202030204" pitchFamily="34" charset="0"/>
              </a:rPr>
              <a:t> indicates things and can be a person, device, an insurance company, a hospital or even a prescription drug. </a:t>
            </a:r>
            <a:r>
              <a:rPr lang="en-US" sz="1400" b="1" dirty="0">
                <a:latin typeface="Arial Narrow" panose="020B0606020202030204" pitchFamily="34" charset="0"/>
              </a:rPr>
              <a:t>Yellow Role boxes</a:t>
            </a:r>
            <a:r>
              <a:rPr lang="en-US" sz="1400" dirty="0">
                <a:latin typeface="Arial Narrow" panose="020B0606020202030204" pitchFamily="34" charset="0"/>
              </a:rPr>
              <a:t> represent patients, doctors nurses, etc.. </a:t>
            </a:r>
            <a:r>
              <a:rPr lang="en-US" sz="1400" b="1" dirty="0">
                <a:latin typeface="Arial Narrow" panose="020B0606020202030204" pitchFamily="34" charset="0"/>
              </a:rPr>
              <a:t>Red Action boxes </a:t>
            </a:r>
            <a:r>
              <a:rPr lang="en-US" sz="1400" dirty="0">
                <a:latin typeface="Arial Narrow" panose="020B0606020202030204" pitchFamily="34" charset="0"/>
              </a:rPr>
              <a:t>represent making an observation, requesting a lab test, giving a flu shot, etc., </a:t>
            </a:r>
            <a:r>
              <a:rPr lang="en-US" sz="1400" b="1" dirty="0">
                <a:latin typeface="Arial Narrow" panose="020B0606020202030204" pitchFamily="34" charset="0"/>
              </a:rPr>
              <a:t>Blue Participation boxes </a:t>
            </a:r>
            <a:r>
              <a:rPr lang="en-US" sz="1400" b="0" dirty="0">
                <a:latin typeface="Arial Narrow" panose="020B0606020202030204" pitchFamily="34" charset="0"/>
              </a:rPr>
              <a:t>mean that an entity serving a role is participating in an action.</a:t>
            </a:r>
            <a:endParaRPr lang="en-US" sz="1400" dirty="0">
              <a:latin typeface="Arial Narrow" panose="020B0606020202030204" pitchFamily="34" charset="0"/>
            </a:endParaRP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u="sng" dirty="0">
                <a:latin typeface="Arial Narrow" panose="020B0606020202030204" pitchFamily="34" charset="0"/>
              </a:rPr>
              <a:t>FHIM has the following 38 domains: </a:t>
            </a:r>
            <a:r>
              <a:rPr lang="en-US" sz="1400" dirty="0">
                <a:latin typeface="Arial Narrow" panose="020B0606020202030204" pitchFamily="34" charset="0"/>
              </a:rPr>
              <a:t>Adverse Event Reporting, Allergies, Audiology and Speech Pathology, Behavioral Health, Blood Bank, Care Plan, Clinical Decision Support, Clinical Documents, Clinical Observations. </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latin typeface="Arial Narrow" panose="020B0606020202030204" pitchFamily="34" charset="0"/>
              </a:rPr>
              <a:t>Additionally there are Dental, Dietetics, Encounter, Enrollment, Eligibility and Coordination of Benefits, Health Concern, Home-Based Primary Care, Imaging, Immunization, Laboratory General and Lab Result Reporting, Medication Administration, Oncology Registry, Orders, Patient Education, Person Demographics, Pharmacy, Prosthetics, Provider, Public Health Reporting, Security and Privacy, Social Work, Spinal Cord, Surgery, Vital Signs and Woman's Health domains. </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latin typeface="Arial Narrow" panose="020B0606020202030204" pitchFamily="34" charset="0"/>
              </a:rPr>
              <a:t>Assessments includes various staging screening and functional, assessments. Common Product domain classes are used by multiple domains, Consultation, Data Types classes, such as address, are used through out the model. </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latin typeface="Arial Narrow" panose="020B0606020202030204" pitchFamily="34" charset="0"/>
              </a:rPr>
              <a:t>There is also a CIMI aligned Detailed Clinical Models defining domain reference archetypes, such as laboratory. The DCM domain also has  hieratically defined  domain reference patterns, such as . Lab observations, patient observations or family history observations; where, Lab observation patterns might include quantitative, qualitative and titer lab observations. Finally quantitative lab observations can be decomposed into detailed clinical models for Hematocrit, Serum Glucose and Urine Sodium.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1" dirty="0">
                <a:latin typeface="Arial Narrow" panose="020B0606020202030204" pitchFamily="34" charset="0"/>
              </a:rPr>
              <a:t>End of FHIM</a:t>
            </a:r>
            <a:r>
              <a:rPr lang="en-US" sz="1400" b="1" baseline="0" dirty="0">
                <a:latin typeface="Arial Narrow" panose="020B0606020202030204" pitchFamily="34" charset="0"/>
              </a:rPr>
              <a:t> </a:t>
            </a:r>
            <a:r>
              <a:rPr lang="en-US" sz="1400" b="1" dirty="0">
                <a:latin typeface="Arial Narrow" panose="020B0606020202030204" pitchFamily="34" charset="0"/>
              </a:rPr>
              <a:t>Overview What is FHIM Deep Dive </a:t>
            </a:r>
          </a:p>
          <a:p>
            <a:endParaRPr lang="en-US" sz="1400" dirty="0">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fld id="{6133F9C9-787C-4735-8F78-CB74C9949C6A}" type="slidenum">
              <a:rPr lang="en-US" smtClean="0"/>
              <a:t>4</a:t>
            </a:fld>
            <a:endParaRPr lang="en-US"/>
          </a:p>
        </p:txBody>
      </p:sp>
      <p:sp>
        <p:nvSpPr>
          <p:cNvPr id="5" name="Date Placeholder 4">
            <a:extLst>
              <a:ext uri="{FF2B5EF4-FFF2-40B4-BE49-F238E27FC236}">
                <a16:creationId xmlns:a16="http://schemas.microsoft.com/office/drawing/2014/main" id="{5C99BBC6-1801-4660-95D1-5FB885998FE5}"/>
              </a:ext>
            </a:extLst>
          </p:cNvPr>
          <p:cNvSpPr>
            <a:spLocks noGrp="1"/>
          </p:cNvSpPr>
          <p:nvPr>
            <p:ph type="dt" idx="1"/>
          </p:nvPr>
        </p:nvSpPr>
        <p:spPr/>
        <p:txBody>
          <a:bodyPr/>
          <a:lstStyle/>
          <a:p>
            <a:fld id="{51374EB0-D025-4B10-B4D5-9E109A3D0728}" type="datetime1">
              <a:rPr lang="en-US" smtClean="0"/>
              <a:t>2018-12-28</a:t>
            </a:fld>
            <a:endParaRPr lang="en-US"/>
          </a:p>
        </p:txBody>
      </p:sp>
    </p:spTree>
    <p:extLst>
      <p:ext uri="{BB962C8B-B14F-4D97-AF65-F5344CB8AC3E}">
        <p14:creationId xmlns:p14="http://schemas.microsoft.com/office/powerpoint/2010/main" val="3821943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latin typeface="Arial Black" panose="020B0A04020102020204" pitchFamily="34" charset="0"/>
              </a:rPr>
              <a:t>Slide 5 Audio Script, with phonic spelling and punctuation, was last updated on 2018-12-27</a:t>
            </a:r>
          </a:p>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b="1" dirty="0">
                <a:latin typeface="Arial Black" panose="020B0A04020102020204" pitchFamily="34" charset="0"/>
              </a:rPr>
              <a:t>FHIM</a:t>
            </a:r>
            <a:r>
              <a:rPr lang="en-US" b="1" baseline="0" dirty="0">
                <a:latin typeface="Arial Black" panose="020B0A04020102020204" pitchFamily="34" charset="0"/>
              </a:rPr>
              <a:t> </a:t>
            </a:r>
            <a:r>
              <a:rPr lang="en-US" b="1" dirty="0">
                <a:latin typeface="Arial Black" panose="020B0A04020102020204" pitchFamily="34" charset="0"/>
              </a:rPr>
              <a:t>Overview</a:t>
            </a:r>
            <a:r>
              <a:rPr lang="en-US" sz="1200" b="1" kern="1200" dirty="0">
                <a:solidFill>
                  <a:schemeClr val="tx1"/>
                </a:solidFill>
                <a:latin typeface="Arial Black" panose="020B0A04020102020204" pitchFamily="34" charset="0"/>
                <a:ea typeface="+mn-ea"/>
                <a:cs typeface="+mn-cs"/>
              </a:rPr>
              <a:t> – When were the FHIM Milestones </a:t>
            </a:r>
            <a:r>
              <a:rPr lang="en-US" sz="1200" b="1" dirty="0">
                <a:latin typeface="Arial Narrow" panose="020B0606020202030204" pitchFamily="34" charset="0"/>
              </a:rPr>
              <a:t>Deep Dive</a:t>
            </a:r>
            <a:r>
              <a:rPr lang="en-US" sz="1200" b="1" kern="1200" dirty="0">
                <a:solidFill>
                  <a:schemeClr val="tx1"/>
                </a:solidFill>
                <a:latin typeface="Arial Black" panose="020B0A04020102020204" pitchFamily="34" charset="0"/>
                <a:ea typeface="+mn-ea"/>
                <a:cs typeface="+mn-cs"/>
              </a:rPr>
              <a:t> </a:t>
            </a:r>
            <a:br>
              <a:rPr lang="en-US" dirty="0"/>
            </a:br>
            <a:endParaRPr lang="en-US" sz="1200" kern="1200" dirty="0">
              <a:solidFill>
                <a:schemeClr val="tx1"/>
              </a:solidFill>
              <a:effectLst/>
              <a:latin typeface="+mn-lt"/>
              <a:ea typeface="+mn-ea"/>
              <a:cs typeface="+mn-cs"/>
            </a:endParaRPr>
          </a:p>
          <a:p>
            <a:pPr lvl="0" defTabSz="914400">
              <a:lnSpc>
                <a:spcPct val="150000"/>
              </a:lnSpc>
              <a:defRPr/>
            </a:pPr>
            <a:r>
              <a:rPr lang="en-US" b="1" dirty="0">
                <a:latin typeface="Arial Narrow" panose="020B0606020202030204" pitchFamily="34" charset="0"/>
              </a:rPr>
              <a:t>Briefly,</a:t>
            </a:r>
          </a:p>
          <a:p>
            <a:pPr marL="228600" lvl="0" indent="-228600" rtl="0">
              <a:buFont typeface="+mj-lt"/>
              <a:buAutoNum type="arabicPeriod"/>
            </a:pPr>
            <a:r>
              <a:rPr lang="en-US" b="0" baseline="0" dirty="0"/>
              <a:t>the key chronology of events started</a:t>
            </a:r>
          </a:p>
          <a:p>
            <a:pPr marL="685800" lvl="1" indent="-228600" rtl="0">
              <a:buFont typeface="+mj-lt"/>
              <a:buAutoNum type="arabicPeriod"/>
            </a:pPr>
            <a:r>
              <a:rPr lang="en-US" sz="1200" dirty="0"/>
              <a:t>In 2006, with the George W. Bush Presidential Executive Order 13,410, which established e-government lines of business, resulting in FHA being created and its 2008 sponsoring of the FHIM. </a:t>
            </a:r>
          </a:p>
          <a:p>
            <a:pPr marL="685800" lvl="1" indent="-228600" rtl="0">
              <a:buFont typeface="+mj-lt"/>
              <a:buAutoNum type="arabicPeriod"/>
            </a:pPr>
            <a:r>
              <a:rPr lang="en-US" dirty="0"/>
              <a:t>The February 17, 2009 A-R-R-A HI-TAC legislation accelerated the creation and use of EHR systems. </a:t>
            </a:r>
          </a:p>
          <a:p>
            <a:pPr marL="1143000" lvl="2" indent="-228600" rtl="0">
              <a:buFont typeface="+mj-lt"/>
              <a:buAutoNum type="arabicPeriod"/>
            </a:pPr>
            <a:r>
              <a:rPr lang="en-US" dirty="0"/>
              <a:t>It resulted in the July 13, 2010 CMS Meaning-full Use policy. </a:t>
            </a:r>
          </a:p>
          <a:p>
            <a:pPr marL="1143000" lvl="2" indent="-228600" rtl="0">
              <a:buFont typeface="+mj-lt"/>
              <a:buAutoNum type="arabicPeriod"/>
            </a:pPr>
            <a:r>
              <a:rPr lang="en-US" dirty="0"/>
              <a:t>In 2015 the MACRA merit-based policies were added.. </a:t>
            </a:r>
          </a:p>
          <a:p>
            <a:pPr marL="685800" lvl="1" indent="-228600" rtl="0">
              <a:buFont typeface="+mj-lt"/>
              <a:buAutoNum type="arabicPeriod"/>
            </a:pPr>
            <a:r>
              <a:rPr lang="en-US" b="0" dirty="0"/>
              <a:t>In December 2016 The 21</a:t>
            </a:r>
            <a:r>
              <a:rPr lang="en-US" b="0" baseline="30000" dirty="0"/>
              <a:t>st</a:t>
            </a:r>
            <a:r>
              <a:rPr lang="en-US" b="0" dirty="0"/>
              <a:t> Century Cures Act mandated Patient Access to their information; where, </a:t>
            </a:r>
          </a:p>
          <a:p>
            <a:pPr marL="1143000" lvl="2" indent="-228600" rtl="0">
              <a:buFont typeface="+mj-lt"/>
              <a:buAutoNum type="arabicPeriod"/>
            </a:pPr>
            <a:r>
              <a:rPr lang="en-US" b="0" dirty="0"/>
              <a:t>the Cures Act defines interoperability as without requiring </a:t>
            </a:r>
            <a:r>
              <a:rPr lang="en-US" dirty="0"/>
              <a:t>extra effort and without information blocking, with substantial penalties for non-compliance.</a:t>
            </a:r>
          </a:p>
          <a:p>
            <a:pPr marL="685800" lvl="1" indent="-228600" rtl="0">
              <a:buFont typeface="+mj-lt"/>
              <a:buAutoNum type="arabicPeriod"/>
            </a:pPr>
            <a:r>
              <a:rPr lang="en-US" dirty="0"/>
              <a:t>In January 2018 The US Healthcare, O-N-C Office of the National Coordinator for technology issued the draft  TEFCA and US-CDI regulations; where </a:t>
            </a:r>
          </a:p>
          <a:p>
            <a:pPr marL="1143000" lvl="2" indent="-228600" rtl="0">
              <a:buFont typeface="+mj-lt"/>
              <a:buAutoNum type="arabicPeriod"/>
            </a:pPr>
            <a:r>
              <a:rPr lang="en-US" dirty="0"/>
              <a:t>TEFCA </a:t>
            </a:r>
            <a:r>
              <a:rPr lang="en-US" b="0" dirty="0"/>
              <a:t>defines a </a:t>
            </a:r>
            <a:r>
              <a:rPr lang="en-US" sz="1200" b="0" kern="1200" dirty="0">
                <a:solidFill>
                  <a:schemeClr val="tx1"/>
                </a:solidFill>
                <a:effectLst/>
                <a:latin typeface="+mn-lt"/>
                <a:ea typeface="+mn-ea"/>
                <a:cs typeface="+mn-cs"/>
              </a:rPr>
              <a:t>Trusted Exchange Framework and Common Agreement </a:t>
            </a:r>
            <a:r>
              <a:rPr lang="en-US" b="0" dirty="0"/>
              <a:t>among Q-HINS, which are qualified health information exchanges </a:t>
            </a:r>
            <a:r>
              <a:rPr lang="en-US" dirty="0"/>
              <a:t>managed by an R-C-E who is an ONC recognize coordinating entity </a:t>
            </a:r>
          </a:p>
          <a:p>
            <a:pPr marL="1143000" lvl="2" indent="-228600" rtl="0">
              <a:buFont typeface="+mj-lt"/>
              <a:buAutoNum type="arabicPeriod"/>
            </a:pPr>
            <a:r>
              <a:rPr lang="en-US" dirty="0"/>
              <a:t>US-CDI defines the </a:t>
            </a:r>
            <a:r>
              <a:rPr lang="en-US" sz="1200" kern="1200" dirty="0">
                <a:solidFill>
                  <a:schemeClr val="tx1"/>
                </a:solidFill>
                <a:effectLst/>
                <a:latin typeface="+mn-lt"/>
                <a:ea typeface="+mn-ea"/>
                <a:cs typeface="+mn-cs"/>
              </a:rPr>
              <a:t>U.S. Core Data for Interoperability </a:t>
            </a:r>
          </a:p>
          <a:p>
            <a:pPr marL="1143000" lvl="2" indent="-228600" rtl="0">
              <a:buFont typeface="+mj-lt"/>
              <a:buAutoNum type="arabicPeriod"/>
            </a:pPr>
            <a:r>
              <a:rPr lang="en-US" sz="1200" kern="1200" dirty="0">
                <a:solidFill>
                  <a:schemeClr val="tx1"/>
                </a:solidFill>
                <a:effectLst/>
                <a:latin typeface="+mn-lt"/>
                <a:ea typeface="+mn-ea"/>
                <a:cs typeface="+mn-cs"/>
              </a:rPr>
              <a:t>The TEFCA and US-CDI policies are scheduled to be finalized in 2019. </a:t>
            </a:r>
            <a:endParaRPr lang="en-US" dirty="0"/>
          </a:p>
          <a:p>
            <a:pPr marL="685800" lvl="1" indent="-228600" rtl="0">
              <a:buFont typeface="+mj-lt"/>
              <a:buAutoNum type="arabicPeriod"/>
            </a:pPr>
            <a:r>
              <a:rPr lang="en-US" dirty="0"/>
              <a:t>Finally, in 2019, as a part of the FHA sunset, FHIM is scheduled to be transitioned from ONC stewardship.</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kern="1200" dirty="0">
                <a:solidFill>
                  <a:schemeClr val="tx1"/>
                </a:solidFill>
                <a:effectLst/>
                <a:latin typeface="+mn-lt"/>
                <a:ea typeface="+mn-ea"/>
                <a:cs typeface="+mn-cs"/>
              </a:rPr>
              <a:t>In more detail</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The FHIM project started in 2008; where, t</a:t>
            </a:r>
            <a:r>
              <a:rPr lang="en-US" sz="1200" dirty="0"/>
              <a:t>he FHA office, together with its federal partners, were addressing Executive Order 13410 to achieve secure, interoperable health information exchanges within the federal government and its consortia. FHA served a coordinating and convening role across the federal agencies to support alignment of health information technology (IT) investments.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This led to the Federal Health Interoperability Modeling (</a:t>
            </a:r>
            <a:r>
              <a:rPr lang="en-US" sz="1200" b="1" dirty="0"/>
              <a:t>FHIM</a:t>
            </a:r>
            <a:r>
              <a:rPr lang="en-US" sz="1200" dirty="0"/>
              <a:t>) Initiative, Federal Health Information Planning and Reporting (</a:t>
            </a:r>
            <a:r>
              <a:rPr lang="en-US" sz="1200" b="1" dirty="0"/>
              <a:t>FHIPR</a:t>
            </a:r>
            <a:r>
              <a:rPr lang="en-US" sz="1200" dirty="0"/>
              <a:t>), and other projects aimed at coordinating across federal agencies.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The FHIM is a model of healthcare data developed for the FHA partner agencies. The FHIM project sought to develop a common Logical Information Model or Computationally Independent Model (</a:t>
            </a:r>
            <a:r>
              <a:rPr lang="en-US" sz="1200" b="1" dirty="0"/>
              <a:t>CIM</a:t>
            </a:r>
            <a:r>
              <a:rPr lang="en-US" sz="1200" dirty="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FHA brought subject matter experts together to build a healthcare IT information reference model. </a:t>
            </a:r>
            <a:r>
              <a:rPr lang="en-US" sz="1200" dirty="0">
                <a:latin typeface="Calibri" panose="020F0502020204030204" pitchFamily="34" charset="0"/>
                <a:cs typeface="Calibri" panose="020F0502020204030204" pitchFamily="34" charset="0"/>
              </a:rPr>
              <a:t>The broad set of health information that falls within the scope of the FHIM was sub-divided into approximately 40 different information domains. These healthcare domains were prioritized, by standards maturity and modeled essentially in order of their priority.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latin typeface="Calibri" panose="020F0502020204030204" pitchFamily="34" charset="0"/>
                <a:cs typeface="Calibri" panose="020F0502020204030204" pitchFamily="34" charset="0"/>
              </a:rPr>
              <a:t>Task forces were established to model each information domain. Interested Federal partners participated in these domain task forces by providing subject matter experts, use cases and information requirements to the effort. Additionally, the information requirements of standards organizations were addressed. The FHIM modeling process harmonized the information requirements across the federal partners and standards organizations to produce a healthcare reference requirements  information model, with about 40 domains.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latin typeface="Calibri" panose="020F0502020204030204" pitchFamily="34" charset="0"/>
                <a:cs typeface="Calibri" panose="020F0502020204030204" pitchFamily="34" charset="0"/>
              </a:rPr>
              <a:t>Concurrent with the information modeling effort, terminology and value set requirements were discussed and formally specified, Once the information model was essentially complete;</a:t>
            </a:r>
            <a:r>
              <a:rPr lang="en-US" sz="1200" baseline="0" dirty="0">
                <a:latin typeface="Calibri" panose="020F0502020204030204" pitchFamily="34" charset="0"/>
                <a:cs typeface="Calibri" panose="020F0502020204030204" pitchFamily="34" charset="0"/>
              </a:rPr>
              <a:t> then,</a:t>
            </a:r>
            <a:r>
              <a:rPr lang="en-US" sz="1200" dirty="0">
                <a:latin typeface="Calibri" panose="020F0502020204030204" pitchFamily="34" charset="0"/>
                <a:cs typeface="Calibri" panose="020F0502020204030204" pitchFamily="34" charset="0"/>
              </a:rPr>
              <a:t> terminology value sets were bound to the FHIM. Initially, FHIM included content maintained in </a:t>
            </a:r>
            <a:r>
              <a:rPr lang="en-US" sz="1200" b="0" dirty="0">
                <a:latin typeface="Calibri" panose="020F0502020204030204" pitchFamily="34" charset="0"/>
                <a:cs typeface="Calibri" panose="020F0502020204030204" pitchFamily="34" charset="0"/>
              </a:rPr>
              <a:t>the PHIN </a:t>
            </a:r>
            <a:r>
              <a:rPr lang="en-US" sz="1200" dirty="0">
                <a:latin typeface="Calibri" panose="020F0502020204030204" pitchFamily="34" charset="0"/>
                <a:cs typeface="Calibri" panose="020F0502020204030204" pitchFamily="34" charset="0"/>
              </a:rPr>
              <a:t>Public Health Information Network's Vocabulary Access and Distribution System (</a:t>
            </a:r>
            <a:r>
              <a:rPr lang="en-US" sz="1200" b="1" dirty="0">
                <a:latin typeface="Calibri" panose="020F0502020204030204" pitchFamily="34" charset="0"/>
                <a:cs typeface="Calibri" panose="020F0502020204030204" pitchFamily="34" charset="0"/>
              </a:rPr>
              <a:t>PHIN VADS</a:t>
            </a:r>
            <a:r>
              <a:rPr lang="en-US" sz="1200" dirty="0">
                <a:latin typeface="Calibri" panose="020F0502020204030204" pitchFamily="34" charset="0"/>
                <a:cs typeface="Calibri" panose="020F0502020204030204" pitchFamily="34" charset="0"/>
              </a:rPr>
              <a:t>)</a:t>
            </a:r>
            <a:r>
              <a:rPr lang="en-US" sz="1200" baseline="0"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terminology server maintained by the CDC. Recently, FHIM terminology bindings have been to the </a:t>
            </a:r>
            <a:r>
              <a:rPr lang="en-US" sz="1200" b="0" i="0" u="none" strike="noStrike" kern="1200" dirty="0">
                <a:solidFill>
                  <a:schemeClr val="tx1"/>
                </a:solidFill>
                <a:effectLst/>
                <a:latin typeface="+mn-lt"/>
                <a:ea typeface="+mn-ea"/>
                <a:cs typeface="+mn-cs"/>
              </a:rPr>
              <a:t>National Library of Medicine (</a:t>
            </a:r>
            <a:r>
              <a:rPr lang="en-US" sz="1200" b="1" i="0" u="none" strike="noStrike" kern="1200" dirty="0">
                <a:solidFill>
                  <a:schemeClr val="tx1"/>
                </a:solidFill>
                <a:effectLst/>
                <a:latin typeface="+mn-lt"/>
                <a:ea typeface="+mn-ea"/>
                <a:cs typeface="+mn-cs"/>
              </a:rPr>
              <a:t>NLM</a:t>
            </a:r>
            <a:r>
              <a:rPr lang="en-US" sz="1200" b="0" i="0" u="none" strike="noStrike" kern="1200" dirty="0">
                <a:solidFill>
                  <a:schemeClr val="tx1"/>
                </a:solidFill>
                <a:effectLst/>
                <a:latin typeface="+mn-lt"/>
                <a:ea typeface="+mn-ea"/>
                <a:cs typeface="+mn-cs"/>
              </a:rPr>
              <a:t>)</a:t>
            </a:r>
            <a:r>
              <a:rPr lang="en-US" sz="1200" dirty="0">
                <a:latin typeface="Calibri" panose="020F0502020204030204" pitchFamily="34" charset="0"/>
                <a:cs typeface="Calibri" panose="020F0502020204030204" pitchFamily="34" charset="0"/>
              </a:rPr>
              <a:t> Value Set Authority Center (</a:t>
            </a:r>
            <a:r>
              <a:rPr lang="en-US" sz="1200" b="1" dirty="0">
                <a:latin typeface="Calibri" panose="020F0502020204030204" pitchFamily="34" charset="0"/>
                <a:cs typeface="Calibri" panose="020F0502020204030204" pitchFamily="34" charset="0"/>
              </a:rPr>
              <a:t>V-SAC</a:t>
            </a:r>
            <a:r>
              <a:rPr lang="en-US" sz="1200" dirty="0">
                <a:latin typeface="Calibri" panose="020F0502020204030204" pitchFamily="34" charset="0"/>
                <a:cs typeface="Calibri" panose="020F0502020204030204" pitchFamily="34" charset="0"/>
              </a:rPr>
              <a:t>) . </a:t>
            </a:r>
            <a:r>
              <a:rPr lang="en-US" sz="1200" kern="1200" dirty="0">
                <a:solidFill>
                  <a:schemeClr val="tx1"/>
                </a:solidFill>
                <a:latin typeface="Calibri" panose="020F0502020204030204" pitchFamily="34" charset="0"/>
                <a:ea typeface="+mn-ea"/>
                <a:cs typeface="Calibri" panose="020F0502020204030204" pitchFamily="34" charset="0"/>
              </a:rPr>
              <a:t> </a:t>
            </a:r>
            <a:r>
              <a:rPr lang="en-US" sz="1200" dirty="0">
                <a:latin typeface="Calibri" panose="020F0502020204030204" pitchFamily="34" charset="0"/>
                <a:cs typeface="Calibri" panose="020F0502020204030204" pitchFamily="34" charset="0"/>
              </a:rPr>
              <a:t>Periodically, domain models and terminologies  are refreshed to keep pace with standards changes. </a:t>
            </a:r>
            <a:endParaRPr lang="en-US" sz="1200" kern="1200" dirty="0">
              <a:solidFill>
                <a:schemeClr val="tx1"/>
              </a:solidFill>
              <a:effectLst/>
              <a:latin typeface="+mn-lt"/>
              <a:ea typeface="+mn-ea"/>
              <a:cs typeface="+mn-cs"/>
            </a:endParaRPr>
          </a:p>
          <a:p>
            <a:pPr marL="685800" lvl="1" indent="-228600">
              <a:buFont typeface="+mj-lt"/>
              <a:buAutoNum type="arabicPeriod"/>
            </a:pPr>
            <a:r>
              <a:rPr lang="en-US" sz="1200" b="0" u="sng" kern="1200" dirty="0">
                <a:solidFill>
                  <a:schemeClr val="tx1"/>
                </a:solidFill>
                <a:effectLst/>
                <a:latin typeface="+mn-lt"/>
                <a:ea typeface="+mn-ea"/>
                <a:cs typeface="+mn-cs"/>
              </a:rPr>
              <a:t>In 2009 </a:t>
            </a:r>
            <a:r>
              <a:rPr lang="en-US" sz="1200" b="0" i="0" u="none" strike="noStrike" kern="1200" dirty="0">
                <a:solidFill>
                  <a:schemeClr val="tx1"/>
                </a:solidFill>
                <a:effectLst/>
                <a:latin typeface="+mn-lt"/>
                <a:ea typeface="+mn-ea"/>
                <a:cs typeface="+mn-cs"/>
              </a:rPr>
              <a:t>As </a:t>
            </a:r>
            <a:r>
              <a:rPr lang="en-US" sz="1200" b="0" i="0" u="sng" strike="noStrike" kern="1200" dirty="0">
                <a:solidFill>
                  <a:schemeClr val="tx1"/>
                </a:solidFill>
                <a:effectLst/>
                <a:latin typeface="+mn-lt"/>
                <a:ea typeface="+mn-ea"/>
                <a:cs typeface="+mn-cs"/>
                <a:hlinkClick r:id="rId3" tooltip="Electronic Health Records (EHR)"/>
              </a:rPr>
              <a:t>electronic health record (EHR)</a:t>
            </a:r>
            <a:r>
              <a:rPr lang="en-US" sz="1200" b="0" i="0" u="none" strike="noStrike" kern="1200" dirty="0">
                <a:solidFill>
                  <a:schemeClr val="tx1"/>
                </a:solidFill>
                <a:effectLst/>
                <a:latin typeface="+mn-lt"/>
                <a:ea typeface="+mn-ea"/>
                <a:cs typeface="+mn-cs"/>
              </a:rPr>
              <a:t> requirements and more stringent enforcement of HIPAA privacy laws go into effect, the demand for professionals to help guide practices in this brave new world is rising. One of the reasons for the demand is found in the Health Information Technology for Economic and Clinical Health Act, or </a:t>
            </a:r>
            <a:r>
              <a:rPr lang="en-US" sz="1200" b="1" i="0" u="none" strike="noStrike" kern="1200" dirty="0">
                <a:solidFill>
                  <a:schemeClr val="tx1"/>
                </a:solidFill>
                <a:effectLst/>
                <a:latin typeface="+mn-lt"/>
                <a:ea typeface="+mn-ea"/>
                <a:cs typeface="+mn-cs"/>
              </a:rPr>
              <a:t>HI-TECH</a:t>
            </a:r>
            <a:r>
              <a:rPr lang="en-US" sz="1200" b="0" i="0" u="none" strike="noStrike" kern="1200" dirty="0">
                <a:solidFill>
                  <a:schemeClr val="tx1"/>
                </a:solidFill>
                <a:effectLst/>
                <a:latin typeface="+mn-lt"/>
                <a:ea typeface="+mn-ea"/>
                <a:cs typeface="+mn-cs"/>
              </a:rPr>
              <a:t> Act for short. Passed as part of the American Recovery and Reinvestment Act of 2009 (</a:t>
            </a:r>
            <a:r>
              <a:rPr lang="en-US" sz="1200" b="1" i="0" u="none" strike="noStrike" kern="1200" dirty="0">
                <a:solidFill>
                  <a:schemeClr val="tx1"/>
                </a:solidFill>
                <a:effectLst/>
                <a:latin typeface="+mn-lt"/>
                <a:ea typeface="+mn-ea"/>
                <a:cs typeface="+mn-cs"/>
              </a:rPr>
              <a:t>ARRA</a:t>
            </a:r>
            <a:r>
              <a:rPr lang="en-US" sz="1200" b="0" i="0" u="none" strike="noStrike" kern="1200" dirty="0">
                <a:solidFill>
                  <a:schemeClr val="tx1"/>
                </a:solidFill>
                <a:effectLst/>
                <a:latin typeface="+mn-lt"/>
                <a:ea typeface="+mn-ea"/>
                <a:cs typeface="+mn-cs"/>
              </a:rPr>
              <a:t>). The resulting Centers for Medicare &amp; Medicaid Services (</a:t>
            </a:r>
            <a:r>
              <a:rPr lang="en-US" sz="1200" b="1" i="0" u="none" strike="noStrike" kern="1200" dirty="0">
                <a:solidFill>
                  <a:schemeClr val="tx1"/>
                </a:solidFill>
                <a:effectLst/>
                <a:latin typeface="+mn-lt"/>
                <a:ea typeface="+mn-ea"/>
                <a:cs typeface="+mn-cs"/>
              </a:rPr>
              <a:t>CMS</a:t>
            </a:r>
            <a:r>
              <a:rPr lang="en-US" sz="1200" b="0" i="0" u="none" strike="noStrike" kern="1200" dirty="0">
                <a:solidFill>
                  <a:schemeClr val="tx1"/>
                </a:solidFill>
                <a:effectLst/>
                <a:latin typeface="+mn-lt"/>
                <a:ea typeface="+mn-ea"/>
                <a:cs typeface="+mn-cs"/>
              </a:rPr>
              <a:t>) Meaningful use and MACRA policies  provided incentives to encourage eligible clinicians to use health IT, most notably certified electronic health record (</a:t>
            </a:r>
            <a:r>
              <a:rPr lang="en-US" sz="1200" b="1" i="0" u="none" strike="noStrike" kern="1200" dirty="0">
                <a:solidFill>
                  <a:schemeClr val="tx1"/>
                </a:solidFill>
                <a:effectLst/>
                <a:latin typeface="+mn-lt"/>
                <a:ea typeface="+mn-ea"/>
                <a:cs typeface="+mn-cs"/>
              </a:rPr>
              <a:t>EHR</a:t>
            </a:r>
            <a:r>
              <a:rPr lang="en-US" sz="1200" b="0" i="0" u="none" strike="noStrike" kern="1200" dirty="0">
                <a:solidFill>
                  <a:schemeClr val="tx1"/>
                </a:solidFill>
                <a:effectLst/>
                <a:latin typeface="+mn-lt"/>
                <a:ea typeface="+mn-ea"/>
                <a:cs typeface="+mn-cs"/>
              </a:rPr>
              <a:t>) technology. Certified EHRs makes it possible for clinicians to submit information electronically to CMS in a computable format. this legislation and CMS policies accelerated the creation of EHR systems among healthcare providers. The  offshoot was growth in the healthcare technology field as professionals in areas such as research informatics, IT, electronic medical records and other related disciplines find themselves in high demand. </a:t>
            </a:r>
            <a:endParaRPr lang="en-US" sz="1200" kern="1200" dirty="0">
              <a:solidFill>
                <a:schemeClr val="tx1"/>
              </a:solidFill>
              <a:effectLst/>
              <a:latin typeface="+mn-lt"/>
              <a:ea typeface="+mn-ea"/>
              <a:cs typeface="+mn-cs"/>
            </a:endParaRPr>
          </a:p>
          <a:p>
            <a:pPr marL="685800" lvl="1" indent="-228600">
              <a:buFont typeface="+mj-lt"/>
              <a:buAutoNum type="arabicPeriod"/>
            </a:pPr>
            <a:r>
              <a:rPr lang="en-US" sz="1200" kern="1200" dirty="0">
                <a:solidFill>
                  <a:schemeClr val="tx1"/>
                </a:solidFill>
                <a:effectLst/>
                <a:latin typeface="+mn-lt"/>
                <a:ea typeface="+mn-ea"/>
                <a:cs typeface="+mn-cs"/>
              </a:rPr>
              <a:t>In 2016 FHIM was re-purposed to align with the HL7 CIMI workgroup’s detailed clinical model work and HSPC’s SNOW’-MED extension for LOINC and </a:t>
            </a:r>
            <a:r>
              <a:rPr lang="en-US" sz="1200" kern="1200" dirty="0" err="1">
                <a:solidFill>
                  <a:schemeClr val="tx1"/>
                </a:solidFill>
                <a:effectLst/>
                <a:latin typeface="+mn-lt"/>
                <a:ea typeface="+mn-ea"/>
                <a:cs typeface="+mn-cs"/>
              </a:rPr>
              <a:t>RxNorm</a:t>
            </a:r>
            <a:r>
              <a:rPr lang="en-US" sz="1200" kern="1200" dirty="0">
                <a:solidFill>
                  <a:schemeClr val="tx1"/>
                </a:solidFill>
                <a:effectLst/>
                <a:latin typeface="+mn-lt"/>
                <a:ea typeface="+mn-ea"/>
                <a:cs typeface="+mn-cs"/>
              </a:rPr>
              <a:t> terminology work. </a:t>
            </a:r>
          </a:p>
          <a:p>
            <a:pPr marL="685800" lvl="1" indent="-228600">
              <a:buFont typeface="+mj-lt"/>
              <a:buAutoNum type="arabicPeriod"/>
            </a:pPr>
            <a:r>
              <a:rPr lang="en-US" sz="1200" kern="1200" dirty="0">
                <a:solidFill>
                  <a:schemeClr val="tx1"/>
                </a:solidFill>
                <a:effectLst/>
                <a:latin typeface="+mn-lt"/>
                <a:ea typeface="+mn-ea"/>
                <a:cs typeface="+mn-cs"/>
              </a:rPr>
              <a:t>in January 2018, Health and Human Services (</a:t>
            </a:r>
            <a:r>
              <a:rPr lang="en-US" sz="1200" b="1" kern="1200" dirty="0">
                <a:solidFill>
                  <a:schemeClr val="tx1"/>
                </a:solidFill>
                <a:effectLst/>
                <a:latin typeface="+mn-lt"/>
                <a:ea typeface="+mn-ea"/>
                <a:cs typeface="+mn-cs"/>
              </a:rPr>
              <a:t>HHS</a:t>
            </a:r>
            <a:r>
              <a:rPr lang="en-US" sz="1200" kern="1200" dirty="0">
                <a:solidFill>
                  <a:schemeClr val="tx1"/>
                </a:solidFill>
                <a:effectLst/>
                <a:latin typeface="+mn-lt"/>
                <a:ea typeface="+mn-ea"/>
                <a:cs typeface="+mn-cs"/>
              </a:rPr>
              <a:t>) Office of the National Coordinator (</a:t>
            </a:r>
            <a:r>
              <a:rPr lang="en-US" sz="1200" b="1" kern="1200" dirty="0">
                <a:solidFill>
                  <a:schemeClr val="tx1"/>
                </a:solidFill>
                <a:effectLst/>
                <a:latin typeface="+mn-lt"/>
                <a:ea typeface="+mn-ea"/>
                <a:cs typeface="+mn-cs"/>
              </a:rPr>
              <a:t>ONC</a:t>
            </a:r>
            <a:r>
              <a:rPr lang="en-US" sz="1200" kern="1200" dirty="0">
                <a:solidFill>
                  <a:schemeClr val="tx1"/>
                </a:solidFill>
                <a:effectLst/>
                <a:latin typeface="+mn-lt"/>
                <a:ea typeface="+mn-ea"/>
                <a:cs typeface="+mn-cs"/>
              </a:rPr>
              <a:t>) released the Trusted Exchange Framework and Common Agreement (</a:t>
            </a:r>
            <a:r>
              <a:rPr lang="en-US" sz="1200" b="1" kern="1200" dirty="0">
                <a:solidFill>
                  <a:schemeClr val="tx1"/>
                </a:solidFill>
                <a:effectLst/>
                <a:latin typeface="+mn-lt"/>
                <a:ea typeface="+mn-ea"/>
                <a:cs typeface="+mn-cs"/>
              </a:rPr>
              <a:t>TEFCA)</a:t>
            </a:r>
            <a:r>
              <a:rPr lang="en-US" sz="1200" kern="1200" dirty="0">
                <a:solidFill>
                  <a:schemeClr val="tx1"/>
                </a:solidFill>
                <a:effectLst/>
                <a:latin typeface="+mn-lt"/>
                <a:ea typeface="+mn-ea"/>
                <a:cs typeface="+mn-cs"/>
              </a:rPr>
              <a:t> and U.S. Core Data for Interoperability (</a:t>
            </a:r>
            <a:r>
              <a:rPr lang="en-US" sz="1200" b="1" kern="1200" dirty="0">
                <a:solidFill>
                  <a:schemeClr val="tx1"/>
                </a:solidFill>
                <a:effectLst/>
                <a:latin typeface="+mn-lt"/>
                <a:ea typeface="+mn-ea"/>
                <a:cs typeface="+mn-cs"/>
              </a:rPr>
              <a:t>US-CDI)</a:t>
            </a:r>
            <a:r>
              <a:rPr lang="en-US" sz="1200" kern="1200" dirty="0">
                <a:solidFill>
                  <a:schemeClr val="tx1"/>
                </a:solidFill>
                <a:effectLst/>
                <a:latin typeface="+mn-lt"/>
                <a:ea typeface="+mn-ea"/>
                <a:cs typeface="+mn-cs"/>
              </a:rPr>
              <a:t> policy documents. These policies promise profound impact on the activities and priorities of HIN Health Information Networks, provider organizations that participate in HINs and HIT vendors and service providers. TEFCA and US-CDI will define US policy for interoperability, when finalized in 2019. </a:t>
            </a:r>
          </a:p>
          <a:p>
            <a:pPr marL="685800" lvl="1" indent="-228600" rtl="0" fontAlgn="ctr">
              <a:buFont typeface="+mj-lt"/>
              <a:buAutoNum type="arabicPeriod"/>
            </a:pPr>
            <a:r>
              <a:rPr lang="en-US" sz="1200" kern="1200" dirty="0">
                <a:solidFill>
                  <a:schemeClr val="tx1"/>
                </a:solidFill>
                <a:effectLst/>
                <a:latin typeface="+mn-lt"/>
                <a:ea typeface="+mn-ea"/>
                <a:cs typeface="+mn-cs"/>
              </a:rPr>
              <a:t>TEFCA strives to establish a single Healthcare Information Exchange (</a:t>
            </a:r>
            <a:r>
              <a:rPr lang="en-US" sz="1200" b="1" kern="1200" dirty="0">
                <a:solidFill>
                  <a:schemeClr val="tx1"/>
                </a:solidFill>
                <a:effectLst/>
                <a:latin typeface="+mn-lt"/>
                <a:ea typeface="+mn-ea"/>
                <a:cs typeface="+mn-cs"/>
              </a:rPr>
              <a:t>HIE</a:t>
            </a:r>
            <a:r>
              <a:rPr lang="en-US" sz="1200" kern="1200" dirty="0">
                <a:solidFill>
                  <a:schemeClr val="tx1"/>
                </a:solidFill>
                <a:effectLst/>
                <a:latin typeface="+mn-lt"/>
                <a:ea typeface="+mn-ea"/>
                <a:cs typeface="+mn-cs"/>
              </a:rPr>
              <a:t>) “on-ramp” to enable providers, hospitals and other healthcare stake-holders to join within the N-HIN nationwide health information exchange. </a:t>
            </a:r>
          </a:p>
          <a:p>
            <a:pPr marL="685800" lvl="1" indent="-228600" rtl="0" fontAlgn="ctr">
              <a:buFont typeface="+mj-lt"/>
              <a:buAutoNum type="arabicPeriod"/>
            </a:pPr>
            <a:r>
              <a:rPr lang="en-US" sz="1200" kern="1200" dirty="0">
                <a:solidFill>
                  <a:schemeClr val="tx1"/>
                </a:solidFill>
                <a:effectLst/>
                <a:latin typeface="+mn-lt"/>
                <a:ea typeface="+mn-ea"/>
                <a:cs typeface="+mn-cs"/>
              </a:rPr>
              <a:t>TEFCA establishes “Qualified HINs” (called </a:t>
            </a:r>
            <a:r>
              <a:rPr lang="en-US" sz="1200" b="1" kern="1200" dirty="0">
                <a:solidFill>
                  <a:schemeClr val="tx1"/>
                </a:solidFill>
                <a:effectLst/>
                <a:latin typeface="+mn-lt"/>
                <a:ea typeface="+mn-ea"/>
                <a:cs typeface="+mn-cs"/>
              </a:rPr>
              <a:t>Q-HINs</a:t>
            </a:r>
            <a:r>
              <a:rPr lang="en-US" sz="1200" kern="1200" dirty="0">
                <a:solidFill>
                  <a:schemeClr val="tx1"/>
                </a:solidFill>
                <a:effectLst/>
                <a:latin typeface="+mn-lt"/>
                <a:ea typeface="+mn-ea"/>
                <a:cs typeface="+mn-cs"/>
              </a:rPr>
              <a:t>) as a vehicle to facilitate a standardized methodology for N-HIN connectivity. This methodology is managed by a Recognized Coordinating Entity (</a:t>
            </a:r>
            <a:r>
              <a:rPr lang="en-US" sz="1200" b="1" kern="1200" dirty="0">
                <a:solidFill>
                  <a:schemeClr val="tx1"/>
                </a:solidFill>
                <a:effectLst/>
                <a:latin typeface="+mn-lt"/>
                <a:ea typeface="+mn-ea"/>
                <a:cs typeface="+mn-cs"/>
              </a:rPr>
              <a:t>RCE</a:t>
            </a:r>
            <a:r>
              <a:rPr lang="en-US" sz="1200" kern="1200" dirty="0">
                <a:solidFill>
                  <a:schemeClr val="tx1"/>
                </a:solidFill>
                <a:effectLst/>
                <a:latin typeface="+mn-lt"/>
                <a:ea typeface="+mn-ea"/>
                <a:cs typeface="+mn-cs"/>
              </a:rPr>
              <a:t>). </a:t>
            </a:r>
          </a:p>
          <a:p>
            <a:pPr marL="685800" lvl="1" indent="-228600" rtl="0" fontAlgn="ctr">
              <a:buFont typeface="+mj-lt"/>
              <a:buAutoNum type="arabicPeriod"/>
            </a:pPr>
            <a:r>
              <a:rPr lang="en-US" sz="1200" kern="1200" dirty="0">
                <a:solidFill>
                  <a:schemeClr val="tx1"/>
                </a:solidFill>
                <a:effectLst/>
                <a:latin typeface="+mn-lt"/>
                <a:ea typeface="+mn-ea"/>
                <a:cs typeface="+mn-cs"/>
              </a:rPr>
              <a:t>US-CDI begins with the Common Clinical Data Set (</a:t>
            </a:r>
            <a:r>
              <a:rPr lang="en-US" sz="1200" b="1" kern="1200" dirty="0">
                <a:solidFill>
                  <a:schemeClr val="tx1"/>
                </a:solidFill>
                <a:effectLst/>
                <a:latin typeface="+mn-lt"/>
                <a:ea typeface="+mn-ea"/>
                <a:cs typeface="+mn-cs"/>
              </a:rPr>
              <a:t>CCDS</a:t>
            </a:r>
            <a:r>
              <a:rPr lang="en-US" sz="1200" kern="1200" dirty="0">
                <a:solidFill>
                  <a:schemeClr val="tx1"/>
                </a:solidFill>
                <a:effectLst/>
                <a:latin typeface="+mn-lt"/>
                <a:ea typeface="+mn-ea"/>
                <a:cs typeface="+mn-cs"/>
              </a:rPr>
              <a:t>) required by ONC’s 2015 Certification Criteria; where, US-CDI adds data modules called classes for structured-and-unstructured Clinical Notes and for Provenance. US-CDI outlines a roadmap to include additional classes and categorized data elements  </a:t>
            </a:r>
          </a:p>
          <a:p>
            <a:pPr marL="1143000" marR="0" lvl="2" indent="-228600" algn="l" defTabSz="914400" rtl="0" eaLnBrk="1" fontAlgn="ctr"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Starting as, immature, where, terminology, controlled vocabularies and code sets are evolving. As they mature, these become</a:t>
            </a:r>
          </a:p>
          <a:p>
            <a:pPr marL="1143000" marR="0" lvl="2" indent="-228600" algn="l" defTabSz="914400" rtl="0" eaLnBrk="1" fontAlgn="ctr"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US-CDI inclusion candidates,</a:t>
            </a:r>
            <a:r>
              <a:rPr lang="en-US" sz="1200" kern="1200" baseline="0" dirty="0">
                <a:solidFill>
                  <a:schemeClr val="tx1"/>
                </a:solidFill>
                <a:effectLst/>
                <a:latin typeface="+mn-lt"/>
                <a:ea typeface="+mn-ea"/>
                <a:cs typeface="+mn-cs"/>
              </a:rPr>
              <a:t> which can be </a:t>
            </a:r>
            <a:r>
              <a:rPr lang="en-US" sz="1200" kern="1200" dirty="0">
                <a:solidFill>
                  <a:schemeClr val="tx1"/>
                </a:solidFill>
                <a:effectLst/>
                <a:latin typeface="+mn-lt"/>
                <a:ea typeface="+mn-ea"/>
                <a:cs typeface="+mn-cs"/>
              </a:rPr>
              <a:t> finally categorized as</a:t>
            </a:r>
          </a:p>
          <a:p>
            <a:pPr marL="1143000" marR="0" lvl="2" indent="-228600" algn="l" defTabSz="914400" rtl="0" eaLnBrk="1" fontAlgn="ctr"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mature, when, stable established standards exist.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Since 2018, FHIM is being aligned with the </a:t>
            </a:r>
            <a:r>
              <a:rPr lang="en-US" sz="1200" i="1" kern="1200" dirty="0">
                <a:solidFill>
                  <a:schemeClr val="tx1"/>
                </a:solidFill>
                <a:effectLst/>
                <a:latin typeface="+mn-lt"/>
                <a:ea typeface="+mn-ea"/>
                <a:cs typeface="+mn-cs"/>
              </a:rPr>
              <a:t>21st Century Cures Act of </a:t>
            </a:r>
            <a:r>
              <a:rPr lang="en-US" sz="1200" kern="1200" dirty="0">
                <a:solidFill>
                  <a:schemeClr val="tx1"/>
                </a:solidFill>
                <a:effectLst/>
                <a:latin typeface="+mn-lt"/>
                <a:ea typeface="+mn-ea"/>
                <a:cs typeface="+mn-cs"/>
              </a:rPr>
              <a:t>‘2016,</a:t>
            </a:r>
            <a:r>
              <a:rPr lang="en-US" sz="1200" i="1" kern="1200" dirty="0">
                <a:solidFill>
                  <a:schemeClr val="tx1"/>
                </a:solidFill>
                <a:effectLst/>
                <a:latin typeface="+mn-lt"/>
                <a:ea typeface="+mn-ea"/>
                <a:cs typeface="+mn-cs"/>
              </a:rPr>
              <a:t> which</a:t>
            </a:r>
            <a:r>
              <a:rPr lang="en-US" sz="1200" kern="1200" dirty="0">
                <a:solidFill>
                  <a:schemeClr val="tx1"/>
                </a:solidFill>
                <a:effectLst/>
                <a:latin typeface="+mn-lt"/>
                <a:ea typeface="+mn-ea"/>
                <a:cs typeface="+mn-cs"/>
              </a:rPr>
              <a:t> provides the healthcare IT industry with definitions for “interoperability” and “information blocking”. The Cures Act outlines a penalty system for those who fail to ensure the free flow of patient healthcare data. </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Computable interoperability</a:t>
            </a:r>
            <a:r>
              <a:rPr lang="en-US" sz="1200" kern="1200" dirty="0">
                <a:solidFill>
                  <a:schemeClr val="tx1"/>
                </a:solidFill>
                <a:effectLst/>
                <a:latin typeface="+mn-lt"/>
                <a:ea typeface="+mn-ea"/>
                <a:cs typeface="+mn-cs"/>
              </a:rPr>
              <a:t>” implies improved patient value (safety, quality, cost) from consistent quality-data available to learning health systems,</a:t>
            </a:r>
            <a:r>
              <a:rPr lang="en-US" sz="1200" kern="1200" baseline="0" dirty="0">
                <a:solidFill>
                  <a:schemeClr val="tx1"/>
                </a:solidFill>
                <a:effectLst/>
                <a:latin typeface="+mn-lt"/>
                <a:ea typeface="+mn-ea"/>
                <a:cs typeface="+mn-cs"/>
              </a:rPr>
              <a:t> which include population analytics, reasoning and decision support. </a:t>
            </a:r>
            <a:endParaRPr lang="en-US" sz="1200" kern="1200" dirty="0">
              <a:solidFill>
                <a:schemeClr val="tx1"/>
              </a:solidFill>
              <a:effectLst/>
              <a:latin typeface="+mn-lt"/>
              <a:ea typeface="+mn-ea"/>
              <a:cs typeface="+mn-cs"/>
            </a:endParaRPr>
          </a:p>
          <a:p>
            <a:pPr marL="1143000" lvl="2" indent="-228600">
              <a:buFont typeface="+mj-lt"/>
              <a:buAutoNum type="arabicPeriod"/>
            </a:pPr>
            <a:r>
              <a:rPr lang="en-US" sz="1200" dirty="0"/>
              <a:t>The FHIM covers 19 of the 22 US-CDI Version 1 “Data Classes”.  Missing are Assessment and plan of treatment; Procedures; and Clinical Notes. All are in the FY2019 FHIM modelling plans.</a:t>
            </a:r>
          </a:p>
          <a:p>
            <a:pPr marL="1143000" lvl="2" indent="-228600">
              <a:buFont typeface="+mj-lt"/>
              <a:buAutoNum type="arabicPeriod"/>
            </a:pPr>
            <a:r>
              <a:rPr lang="en-US" sz="1200" dirty="0"/>
              <a:t>Of the 10 US-CDI Version 2 (2019) Candidate Data Elements, the FHIM has modeled 4 of them. Several of the remaining 6 have been partially modeled, or are relatively easily incorporated. The only one that might be difficult is the discharge instructions, if this is to be modeled as more than a large collection of text.</a:t>
            </a:r>
          </a:p>
          <a:p>
            <a:pPr marL="1143000" lvl="2" indent="-228600">
              <a:buFont typeface="+mj-lt"/>
              <a:buAutoNum type="arabicPeriod"/>
            </a:pPr>
            <a:r>
              <a:rPr lang="en-US" sz="1200" dirty="0"/>
              <a:t> All 4 of the US-CDI Version 3 (2020) Candidate Date-ta Elements have been modeled in the FHIM.</a:t>
            </a:r>
          </a:p>
          <a:p>
            <a:pPr marL="1143000" lvl="2" indent="-228600">
              <a:buFont typeface="+mj-lt"/>
              <a:buAutoNum type="arabicPeriod"/>
            </a:pPr>
            <a:r>
              <a:rPr lang="en-US" sz="1200" dirty="0"/>
              <a:t> All 5 of the US-CDI Version 4 (2021) Candidate Date-ta Elements have been modeled in the FHIM, although depending on the details of what’s in the “Provider Goals and Priorities” there may need to be some fleshing out of FHIM concepts accordingly.</a:t>
            </a:r>
          </a:p>
          <a:p>
            <a:pPr marL="0" lvl="0" indent="0">
              <a:buFont typeface="+mj-lt"/>
              <a:buNone/>
            </a:pPr>
            <a:r>
              <a:rPr lang="en-US" sz="1200" dirty="0"/>
              <a:t>End of </a:t>
            </a:r>
            <a:r>
              <a:rPr lang="en-US" b="1" dirty="0">
                <a:latin typeface="Arial Black" panose="020B0A04020102020204" pitchFamily="34" charset="0"/>
              </a:rPr>
              <a:t>FHIM</a:t>
            </a:r>
            <a:r>
              <a:rPr lang="en-US" b="1" baseline="0" dirty="0">
                <a:latin typeface="Arial Black" panose="020B0A04020102020204" pitchFamily="34" charset="0"/>
              </a:rPr>
              <a:t> </a:t>
            </a:r>
            <a:r>
              <a:rPr lang="en-US" b="1" dirty="0">
                <a:latin typeface="Arial Black" panose="020B0A04020102020204" pitchFamily="34" charset="0"/>
              </a:rPr>
              <a:t>Overview</a:t>
            </a:r>
            <a:r>
              <a:rPr lang="en-US" sz="1200" b="1" kern="1200" dirty="0">
                <a:solidFill>
                  <a:schemeClr val="tx1"/>
                </a:solidFill>
                <a:latin typeface="Arial Black" panose="020B0A04020102020204" pitchFamily="34" charset="0"/>
                <a:ea typeface="+mn-ea"/>
                <a:cs typeface="+mn-cs"/>
              </a:rPr>
              <a:t> When were the FHIM Milestones </a:t>
            </a:r>
            <a:r>
              <a:rPr lang="en-US" sz="1200" b="1" dirty="0">
                <a:latin typeface="Arial Narrow" panose="020B0606020202030204" pitchFamily="34" charset="0"/>
              </a:rPr>
              <a:t>Deep Dive. </a:t>
            </a:r>
            <a:endParaRPr lang="en-US" sz="1200" b="1" dirty="0"/>
          </a:p>
          <a:p>
            <a:pPr marL="0" lvl="0" indent="0">
              <a:buFont typeface="+mj-lt"/>
              <a:buNone/>
            </a:pPr>
            <a:endParaRPr lang="en-US" sz="1200" b="1" dirty="0"/>
          </a:p>
          <a:p>
            <a:pPr marL="0" lvl="0" indent="0">
              <a:buFont typeface="+mj-lt"/>
              <a:buNone/>
            </a:pPr>
            <a:r>
              <a:rPr lang="en-US" sz="1200" b="1" dirty="0"/>
              <a:t>Not for inclusion in the audio </a:t>
            </a:r>
          </a:p>
          <a:p>
            <a:pPr marL="0" lvl="0" indent="0">
              <a:buFont typeface="+mj-lt"/>
              <a:buNone/>
            </a:pPr>
            <a:r>
              <a:rPr lang="en-US" sz="1200" b="1" dirty="0"/>
              <a:t>QUESTIONs for Galen</a:t>
            </a:r>
            <a:r>
              <a:rPr lang="en-US" sz="1200" dirty="0"/>
              <a:t>: What is the current US-CDI Status and Plans. </a:t>
            </a:r>
          </a:p>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6133F9C9-787C-4735-8F78-CB74C9949C6A}" type="slidenum">
              <a:rPr lang="en-US" smtClean="0"/>
              <a:t>5</a:t>
            </a:fld>
            <a:endParaRPr lang="en-US"/>
          </a:p>
        </p:txBody>
      </p:sp>
      <p:sp>
        <p:nvSpPr>
          <p:cNvPr id="5" name="Date Placeholder 4">
            <a:extLst>
              <a:ext uri="{FF2B5EF4-FFF2-40B4-BE49-F238E27FC236}">
                <a16:creationId xmlns:a16="http://schemas.microsoft.com/office/drawing/2014/main" id="{93F8D34C-21AD-4612-AA17-2A9D9CE306E3}"/>
              </a:ext>
            </a:extLst>
          </p:cNvPr>
          <p:cNvSpPr>
            <a:spLocks noGrp="1"/>
          </p:cNvSpPr>
          <p:nvPr>
            <p:ph type="dt" idx="1"/>
          </p:nvPr>
        </p:nvSpPr>
        <p:spPr/>
        <p:txBody>
          <a:bodyPr/>
          <a:lstStyle/>
          <a:p>
            <a:fld id="{DFD75295-454F-4694-9923-F3F1705216B8}" type="datetime1">
              <a:rPr lang="en-US" smtClean="0"/>
              <a:t>2018-12-28</a:t>
            </a:fld>
            <a:endParaRPr lang="en-US"/>
          </a:p>
        </p:txBody>
      </p:sp>
    </p:spTree>
    <p:extLst>
      <p:ext uri="{BB962C8B-B14F-4D97-AF65-F5344CB8AC3E}">
        <p14:creationId xmlns:p14="http://schemas.microsoft.com/office/powerpoint/2010/main" val="2083921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latin typeface="Arial Black" panose="020B0A04020102020204" pitchFamily="34" charset="0"/>
              </a:rPr>
              <a:t>Slide 6 Audio Script, with phonic spelling and punctuation, was last updated on 2018-12-27</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Black" panose="020B0A04020102020204" pitchFamily="34" charset="0"/>
              </a:rPr>
              <a:t>FHIM</a:t>
            </a:r>
            <a:r>
              <a:rPr lang="en-US" b="1" baseline="0" dirty="0">
                <a:latin typeface="Arial Black" panose="020B0A04020102020204" pitchFamily="34" charset="0"/>
              </a:rPr>
              <a:t> </a:t>
            </a:r>
            <a:r>
              <a:rPr lang="en-US" b="1" dirty="0">
                <a:latin typeface="Arial Black" panose="020B0A04020102020204" pitchFamily="34" charset="0"/>
              </a:rPr>
              <a:t>Overview </a:t>
            </a:r>
            <a:r>
              <a:rPr lang="en-US" sz="1200" b="1" kern="1200" dirty="0">
                <a:solidFill>
                  <a:schemeClr val="tx1"/>
                </a:solidFill>
                <a:latin typeface="Arial Black" panose="020B0A04020102020204" pitchFamily="34" charset="0"/>
                <a:ea typeface="+mn-ea"/>
                <a:cs typeface="+mn-cs"/>
              </a:rPr>
              <a:t>Why is FHIM Valuable </a:t>
            </a:r>
            <a:r>
              <a:rPr lang="en-US" sz="1200" b="1" dirty="0">
                <a:latin typeface="Arial Narrow" panose="020B0606020202030204" pitchFamily="34" charset="0"/>
              </a:rPr>
              <a:t>Deep Dive </a:t>
            </a:r>
            <a:endParaRPr lang="en-US" sz="1200" b="1" kern="1200" dirty="0">
              <a:solidFill>
                <a:schemeClr val="tx1"/>
              </a:solidFill>
              <a:latin typeface="Arial Black" panose="020B0A040201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Arial Black" panose="020B0A04020102020204" pitchFamily="34" charset="0"/>
            </a:endParaRPr>
          </a:p>
          <a:p>
            <a:pPr marL="342900" lvl="0" indent="-342900">
              <a:spcAft>
                <a:spcPts val="600"/>
              </a:spcAft>
              <a:buFont typeface="+mj-lt"/>
              <a:buAutoNum type="arabicPeriod"/>
            </a:pPr>
            <a:r>
              <a:rPr lang="en-US" altLang="en-US" u="sng" dirty="0">
                <a:latin typeface="Calibri" panose="020F0502020204030204" pitchFamily="34" charset="0"/>
                <a:cs typeface="Calibri" panose="020F0502020204030204" pitchFamily="34" charset="0"/>
              </a:rPr>
              <a:t>The FHIM Federal Health Information model</a:t>
            </a:r>
            <a:r>
              <a:rPr lang="en-US" altLang="en-US" dirty="0">
                <a:latin typeface="Calibri" panose="020F0502020204030204" pitchFamily="34" charset="0"/>
                <a:cs typeface="Calibri" panose="020F0502020204030204" pitchFamily="34" charset="0"/>
              </a:rPr>
              <a:t> d</a:t>
            </a:r>
            <a:r>
              <a:rPr lang="en-US" dirty="0">
                <a:latin typeface="Calibri" panose="020F0502020204030204" pitchFamily="34" charset="0"/>
                <a:cs typeface="Calibri" panose="020F0502020204030204" pitchFamily="34" charset="0"/>
              </a:rPr>
              <a:t>elivers a vetted requirements information view of the highly complex and ever changing healthcare landscape; where, FHIM has been created, verified and validated through over ten years of collaborative Modeling and Terminology meetings with the participation of federal, commercial and academic healthcare Subject Matter Experts.</a:t>
            </a:r>
          </a:p>
          <a:p>
            <a:pPr marL="342900" lvl="0" indent="-342900">
              <a:spcAft>
                <a:spcPts val="600"/>
              </a:spcAft>
              <a:buFont typeface="+mj-lt"/>
              <a:buAutoNum type="arabicPeriod"/>
            </a:pPr>
            <a:r>
              <a:rPr lang="en-US" altLang="en-US" u="sng" dirty="0">
                <a:latin typeface="Calibri" panose="020F0502020204030204" pitchFamily="34" charset="0"/>
                <a:cs typeface="Calibri" panose="020F0502020204030204" pitchFamily="34" charset="0"/>
              </a:rPr>
              <a:t>Second</a:t>
            </a:r>
            <a:r>
              <a:rPr lang="en-US" altLang="en-US" dirty="0">
                <a:latin typeface="Calibri" panose="020F0502020204030204" pitchFamily="34" charset="0"/>
                <a:cs typeface="Calibri" panose="020F0502020204030204" pitchFamily="34" charset="0"/>
              </a:rPr>
              <a:t>, the FHIM p</a:t>
            </a:r>
            <a:r>
              <a:rPr lang="en-US" dirty="0">
                <a:latin typeface="Calibri" panose="020F0502020204030204" pitchFamily="34" charset="0"/>
                <a:cs typeface="Calibri" panose="020F0502020204030204" pitchFamily="34" charset="0"/>
              </a:rPr>
              <a:t>rovides a single point of reference to ensure consistent updating of healthcare information requirements based on changes in healthcare laws, regulations, policies, and standards. </a:t>
            </a:r>
          </a:p>
          <a:p>
            <a:pPr marL="342900" lvl="0" indent="-342900">
              <a:buFont typeface="+mj-lt"/>
              <a:buAutoNum type="arabicPeriod"/>
            </a:pPr>
            <a:r>
              <a:rPr lang="en-US" u="sng" dirty="0">
                <a:latin typeface="Calibri" panose="020F0502020204030204" pitchFamily="34" charset="0"/>
                <a:cs typeface="Calibri" panose="020F0502020204030204" pitchFamily="34" charset="0"/>
              </a:rPr>
              <a:t>Third</a:t>
            </a:r>
            <a:r>
              <a:rPr lang="en-US" dirty="0">
                <a:latin typeface="Calibri" panose="020F0502020204030204" pitchFamily="34" charset="0"/>
                <a:cs typeface="Calibri" panose="020F0502020204030204" pitchFamily="34" charset="0"/>
              </a:rPr>
              <a:t>, the FHIM offers the deep and consolidated meta information and tools needed in the coming years to build solutions that save cost and time and which positively impact patient safety and quality of care.</a:t>
            </a:r>
          </a:p>
          <a:p>
            <a:pPr marL="228600" lvl="0" indent="-228600">
              <a:buFont typeface="+mj-lt"/>
              <a:buAutoNum type="arabicPeriod"/>
            </a:pPr>
            <a:r>
              <a:rPr lang="en-US" sz="1200" kern="1200" dirty="0">
                <a:solidFill>
                  <a:schemeClr val="tx1"/>
                </a:solidFill>
                <a:effectLst/>
                <a:latin typeface="+mn-lt"/>
                <a:ea typeface="+mn-ea"/>
                <a:cs typeface="+mn-cs"/>
              </a:rPr>
              <a:t>Since 2016, the</a:t>
            </a:r>
            <a:r>
              <a:rPr lang="en-US" sz="1200" kern="1200" baseline="0" dirty="0">
                <a:solidFill>
                  <a:schemeClr val="tx1"/>
                </a:solidFill>
                <a:effectLst/>
                <a:latin typeface="+mn-lt"/>
                <a:ea typeface="+mn-ea"/>
                <a:cs typeface="+mn-cs"/>
              </a:rPr>
              <a:t> FHIM team has been working with the HL7 CIMI clinical information model initiative, Clinical Quality and Decision Support, Patient Care, Public Health, devices, SOA, vocabulary and EHR workgroups and the HSPC SOLOR </a:t>
            </a:r>
            <a:r>
              <a:rPr lang="en-US" sz="1200" kern="1200" dirty="0">
                <a:solidFill>
                  <a:schemeClr val="tx1"/>
                </a:solidFill>
                <a:effectLst/>
                <a:latin typeface="+mn-lt"/>
                <a:ea typeface="+mn-ea"/>
                <a:cs typeface="+mn-cs"/>
              </a:rPr>
              <a:t>SNOMED extension for LOINC and </a:t>
            </a:r>
            <a:r>
              <a:rPr lang="en-US" sz="1200" kern="1200" dirty="0" err="1">
                <a:solidFill>
                  <a:schemeClr val="tx1"/>
                </a:solidFill>
                <a:effectLst/>
                <a:latin typeface="+mn-lt"/>
                <a:ea typeface="+mn-ea"/>
                <a:cs typeface="+mn-cs"/>
              </a:rPr>
              <a:t>RxNorm</a:t>
            </a:r>
            <a:r>
              <a:rPr lang="en-US" sz="1200" kern="1200" dirty="0">
                <a:solidFill>
                  <a:schemeClr val="tx1"/>
                </a:solidFill>
                <a:effectLst/>
                <a:latin typeface="+mn-lt"/>
                <a:ea typeface="+mn-ea"/>
                <a:cs typeface="+mn-cs"/>
              </a:rPr>
              <a:t> </a:t>
            </a:r>
            <a:r>
              <a:rPr lang="en-US" sz="1200" kern="1200" baseline="0" dirty="0">
                <a:solidFill>
                  <a:schemeClr val="tx1"/>
                </a:solidFill>
                <a:effectLst/>
                <a:latin typeface="+mn-lt"/>
                <a:ea typeface="+mn-ea"/>
                <a:cs typeface="+mn-cs"/>
              </a:rPr>
              <a:t>initiative. Collectively they have defined a holistic approach to interoperability, to better support the 21</a:t>
            </a:r>
            <a:r>
              <a:rPr lang="en-US" sz="1200" kern="1200" baseline="30000" dirty="0">
                <a:solidFill>
                  <a:schemeClr val="tx1"/>
                </a:solidFill>
                <a:effectLst/>
                <a:latin typeface="+mn-lt"/>
                <a:ea typeface="+mn-ea"/>
                <a:cs typeface="+mn-cs"/>
              </a:rPr>
              <a:t>st</a:t>
            </a:r>
            <a:r>
              <a:rPr lang="en-US" sz="1200" kern="1200" baseline="0" dirty="0">
                <a:solidFill>
                  <a:schemeClr val="tx1"/>
                </a:solidFill>
                <a:effectLst/>
                <a:latin typeface="+mn-lt"/>
                <a:ea typeface="+mn-ea"/>
                <a:cs typeface="+mn-cs"/>
              </a:rPr>
              <a:t> Century Cures Act. </a:t>
            </a:r>
            <a:r>
              <a:rPr lang="en-US" sz="1200" kern="1200" dirty="0">
                <a:solidFill>
                  <a:schemeClr val="tx1"/>
                </a:solidFill>
                <a:effectLst/>
                <a:latin typeface="+mn-lt"/>
                <a:ea typeface="+mn-ea"/>
                <a:cs typeface="+mn-cs"/>
              </a:rPr>
              <a:t>HL7 CIMI-compliant FHIM, with SOLOR terminology bindings to improve standard and consistent shared interoperable quality healthcare data. When EHR System Functional Model referred to as EHR-S FM are mapped to FHIM to specify objects. These objects can be constructed into reusable SOA API application program interfaces and components suitable for  service oriented  platform run-time environments and user interfaces.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kern="1200" dirty="0">
                <a:solidFill>
                  <a:schemeClr val="tx1"/>
                </a:solidFill>
                <a:effectLst/>
                <a:latin typeface="+mn-lt"/>
                <a:ea typeface="+mn-ea"/>
                <a:cs typeface="+mn-cs"/>
              </a:rPr>
              <a:t>Value Proposition-1</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FHIM,</a:t>
            </a:r>
            <a:r>
              <a:rPr lang="en-US" sz="1200" u="sng" kern="1200" baseline="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CIMI</a:t>
            </a:r>
            <a:r>
              <a:rPr lang="en-US" sz="1200" u="sng" kern="1200" baseline="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rPr>
              <a:t>SOLOR compliant domain-specific clinical Archetypes, clinical statement Patterns and detailed clinical models</a:t>
            </a:r>
            <a:r>
              <a:rPr lang="en-US" sz="1200" kern="1200" dirty="0">
                <a:solidFill>
                  <a:schemeClr val="tx1"/>
                </a:solidFill>
                <a:effectLst/>
                <a:latin typeface="+mn-lt"/>
                <a:ea typeface="+mn-ea"/>
                <a:cs typeface="+mn-cs"/>
              </a:rPr>
              <a:t> with clinical and implementation context-specific datatypes and value sets, simplify implementers’ and clinical informaticists’ tasks. </a:t>
            </a:r>
            <a:r>
              <a:rPr lang="en-US" sz="1200" b="0" kern="1200" dirty="0">
                <a:solidFill>
                  <a:schemeClr val="tx1"/>
                </a:solidFill>
                <a:effectLst/>
                <a:latin typeface="+mn-lt"/>
                <a:ea typeface="+mn-ea"/>
                <a:cs typeface="+mn-cs"/>
              </a:rPr>
              <a:t>A reference archetype is a domain’s generic  superset of attributes, refined into sub-domain patterns and .ultimately refined into specific detailed clinical models. </a:t>
            </a:r>
            <a:r>
              <a:rPr lang="en-US" sz="1200" b="0" kern="1200" baseline="0" dirty="0">
                <a:solidFill>
                  <a:schemeClr val="tx1"/>
                </a:solidFill>
                <a:effectLst/>
                <a:latin typeface="Arial Black" panose="020B0A04020102020204" pitchFamily="34" charset="0"/>
                <a:ea typeface="+mn-ea"/>
                <a:cs typeface="+mn-cs"/>
              </a:rPr>
              <a:t>Also </a:t>
            </a:r>
            <a:r>
              <a:rPr lang="en-US" b="0" baseline="0" dirty="0">
                <a:latin typeface="Arial Black" panose="020B0A04020102020204" pitchFamily="34" charset="0"/>
              </a:rPr>
              <a:t>note that</a:t>
            </a:r>
            <a:r>
              <a:rPr lang="en-US" b="0" dirty="0">
                <a:latin typeface="Arial Black" panose="020B0A04020102020204" pitchFamily="34" charset="0"/>
              </a:rPr>
              <a:t> healthcare and the bulk of FHIM content is international. However, US standards, </a:t>
            </a:r>
            <a:r>
              <a:rPr lang="en-US" b="0" baseline="0" dirty="0">
                <a:latin typeface="Arial Black" panose="020B0A04020102020204" pitchFamily="34" charset="0"/>
              </a:rPr>
              <a:t>such as </a:t>
            </a:r>
            <a:r>
              <a:rPr lang="en-US" b="0" baseline="0" dirty="0" err="1">
                <a:latin typeface="Arial Black" panose="020B0A04020102020204" pitchFamily="34" charset="0"/>
              </a:rPr>
              <a:t>RxNorm</a:t>
            </a:r>
            <a:r>
              <a:rPr lang="en-US" b="0" baseline="0" dirty="0">
                <a:latin typeface="Arial Black" panose="020B0A04020102020204" pitchFamily="34" charset="0"/>
              </a:rPr>
              <a:t>,</a:t>
            </a:r>
            <a:r>
              <a:rPr lang="en-US" b="0" dirty="0">
                <a:latin typeface="Arial Black" panose="020B0A04020102020204" pitchFamily="34" charset="0"/>
              </a:rPr>
              <a:t> are used, when </a:t>
            </a:r>
            <a:r>
              <a:rPr lang="en-US" b="0" baseline="0" dirty="0">
                <a:latin typeface="Arial Black" panose="020B0A04020102020204" pitchFamily="34" charset="0"/>
              </a:rPr>
              <a:t>International standards are not available.</a:t>
            </a:r>
            <a:endParaRPr lang="en-US" sz="1200" kern="1200" dirty="0">
              <a:solidFill>
                <a:schemeClr val="tx1"/>
              </a:solidFill>
              <a:effectLst/>
              <a:latin typeface="+mn-lt"/>
              <a:ea typeface="+mn-ea"/>
              <a:cs typeface="+mn-cs"/>
            </a:endParaRPr>
          </a:p>
          <a:p>
            <a:pPr marL="685800" lvl="1" indent="-228600">
              <a:buFont typeface="+mj-lt"/>
              <a:buAutoNum type="arabicPeriod"/>
            </a:pPr>
            <a:r>
              <a:rPr lang="en-US" sz="1200" b="1" kern="1200" dirty="0">
                <a:solidFill>
                  <a:schemeClr val="tx1"/>
                </a:solidFill>
                <a:effectLst/>
                <a:latin typeface="+mn-lt"/>
                <a:ea typeface="+mn-ea"/>
                <a:cs typeface="+mn-cs"/>
              </a:rPr>
              <a:t>Value Proposition-2</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Consistency across Implementations</a:t>
            </a:r>
            <a:r>
              <a:rPr lang="en-US" sz="1200" kern="1200" dirty="0">
                <a:solidFill>
                  <a:schemeClr val="tx1"/>
                </a:solidFill>
                <a:effectLst/>
                <a:latin typeface="+mn-lt"/>
                <a:ea typeface="+mn-ea"/>
                <a:cs typeface="+mn-cs"/>
              </a:rPr>
              <a:t>: where, FHIM,</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CIMI,</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EHR-S FM</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SOLOR logical specifications can </a:t>
            </a:r>
            <a:r>
              <a:rPr lang="en-US" sz="1200" u="sng" kern="1200" dirty="0">
                <a:solidFill>
                  <a:schemeClr val="tx1"/>
                </a:solidFill>
                <a:effectLst/>
                <a:latin typeface="+mn-lt"/>
                <a:ea typeface="+mn-ea"/>
                <a:cs typeface="+mn-cs"/>
              </a:rPr>
              <a:t>improve platform specific implementation models</a:t>
            </a:r>
            <a:r>
              <a:rPr lang="en-US" sz="1200" kern="1200" dirty="0">
                <a:solidFill>
                  <a:schemeClr val="tx1"/>
                </a:solidFill>
                <a:effectLst/>
                <a:latin typeface="+mn-lt"/>
                <a:ea typeface="+mn-ea"/>
                <a:cs typeface="+mn-cs"/>
              </a:rPr>
              <a:t>, such as HL7 FIRE, C-CDA and V2 message interoperability. </a:t>
            </a:r>
          </a:p>
          <a:p>
            <a:pPr marL="685800" lvl="1" indent="-228600">
              <a:buFont typeface="+mj-lt"/>
              <a:buAutoNum type="arabicPeriod"/>
            </a:pPr>
            <a:r>
              <a:rPr lang="en-US" sz="1200" b="1" kern="1200" dirty="0">
                <a:solidFill>
                  <a:schemeClr val="tx1"/>
                </a:solidFill>
                <a:effectLst/>
                <a:latin typeface="+mn-lt"/>
                <a:ea typeface="+mn-ea"/>
                <a:cs typeface="+mn-cs"/>
              </a:rPr>
              <a:t>Value Proposition-3</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Minimize mapping costs and mapping errors</a:t>
            </a:r>
            <a:r>
              <a:rPr lang="en-US" sz="1200" u="none" kern="1200" dirty="0">
                <a:solidFill>
                  <a:schemeClr val="tx1"/>
                </a:solidFill>
                <a:effectLst/>
                <a:latin typeface="+mn-lt"/>
                <a:ea typeface="+mn-ea"/>
                <a:cs typeface="+mn-cs"/>
              </a:rPr>
              <a:t>;</a:t>
            </a:r>
            <a:r>
              <a:rPr lang="en-US" sz="1200" u="none" kern="1200" baseline="0" dirty="0">
                <a:solidFill>
                  <a:schemeClr val="tx1"/>
                </a:solidFill>
                <a:effectLst/>
                <a:latin typeface="+mn-lt"/>
                <a:ea typeface="+mn-ea"/>
                <a:cs typeface="+mn-cs"/>
              </a:rPr>
              <a:t> where,</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consistent semantics-and-granularity </a:t>
            </a:r>
            <a:r>
              <a:rPr lang="en-US" sz="1200" kern="1200" dirty="0">
                <a:solidFill>
                  <a:schemeClr val="tx1"/>
                </a:solidFill>
                <a:effectLst/>
                <a:latin typeface="+mn-lt"/>
                <a:ea typeface="+mn-ea"/>
                <a:cs typeface="+mn-cs"/>
              </a:rPr>
              <a:t>from FHIM</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CIMI structures with SOLOR terminology bindings of value-and-code sets can maintain clinical meaning across data-sharing applications. </a:t>
            </a:r>
          </a:p>
          <a:p>
            <a:pPr marL="685800" lvl="1" indent="-228600">
              <a:buFont typeface="+mj-lt"/>
              <a:buAutoNum type="arabicPeriod"/>
            </a:pPr>
            <a:r>
              <a:rPr lang="en-US" sz="1200" b="1" kern="1200" dirty="0">
                <a:solidFill>
                  <a:schemeClr val="tx1"/>
                </a:solidFill>
                <a:effectLst/>
                <a:latin typeface="+mn-lt"/>
                <a:ea typeface="+mn-ea"/>
                <a:cs typeface="+mn-cs"/>
              </a:rPr>
              <a:t>Value Proposition-4</a:t>
            </a:r>
            <a:r>
              <a:rPr lang="en-US" sz="1200" kern="1200" dirty="0">
                <a:solidFill>
                  <a:schemeClr val="tx1"/>
                </a:solidFill>
                <a:effectLst/>
                <a:latin typeface="+mn-lt"/>
                <a:ea typeface="+mn-ea"/>
                <a:cs typeface="+mn-cs"/>
              </a:rPr>
              <a:t>: Model Driven Development, maintenance and Reuse of Service Oriented Component Based Architectures enable the </a:t>
            </a:r>
            <a:r>
              <a:rPr lang="en-US" sz="1200" u="sng" kern="1200" dirty="0">
                <a:solidFill>
                  <a:schemeClr val="tx1"/>
                </a:solidFill>
                <a:effectLst/>
                <a:latin typeface="+mn-lt"/>
                <a:ea typeface="+mn-ea"/>
                <a:cs typeface="+mn-cs"/>
              </a:rPr>
              <a:t>faster construction of higher quality and  lower cost systems and mobile applications</a:t>
            </a:r>
            <a:r>
              <a:rPr lang="en-US" sz="1200" kern="1200" dirty="0">
                <a:solidFill>
                  <a:schemeClr val="tx1"/>
                </a:solidFill>
                <a:effectLst/>
                <a:latin typeface="+mn-lt"/>
                <a:ea typeface="+mn-ea"/>
                <a:cs typeface="+mn-cs"/>
              </a:rPr>
              <a:t>; where, these faster, better, cheaper SOA APIs and components can increase value across the entire healthcare IT landscape.</a:t>
            </a:r>
            <a:endParaRPr lang="en-US" sz="1200" b="1" kern="1200" dirty="0">
              <a:solidFill>
                <a:schemeClr val="tx1"/>
              </a:solidFill>
              <a:effectLst/>
              <a:latin typeface="+mn-lt"/>
              <a:ea typeface="+mn-ea"/>
              <a:cs typeface="+mn-cs"/>
            </a:endParaRPr>
          </a:p>
          <a:p>
            <a:pPr marL="685800" lvl="1" indent="-228600">
              <a:buFont typeface="+mj-lt"/>
              <a:buAutoNum type="arabicPeriod"/>
            </a:pPr>
            <a:r>
              <a:rPr lang="en-US" sz="1200" b="1" kern="1200" dirty="0">
                <a:solidFill>
                  <a:schemeClr val="tx1"/>
                </a:solidFill>
                <a:effectLst/>
                <a:latin typeface="+mn-lt"/>
                <a:ea typeface="+mn-ea"/>
                <a:cs typeface="+mn-cs"/>
              </a:rPr>
              <a:t>Value Proposition-5</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Better Outcomes</a:t>
            </a:r>
            <a:r>
              <a:rPr lang="en-US" sz="1200" kern="1200" dirty="0">
                <a:solidFill>
                  <a:schemeClr val="tx1"/>
                </a:solidFill>
                <a:effectLst/>
                <a:latin typeface="+mn-lt"/>
                <a:ea typeface="+mn-ea"/>
                <a:cs typeface="+mn-cs"/>
              </a:rPr>
              <a:t>, including</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happier and healthier patient and happier and more effective; healthcare providers; where, </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Quality shared data improves Learning Health Systems’ analytics, reasoning and decision support system algorithms</a:t>
            </a:r>
          </a:p>
          <a:p>
            <a:pPr marL="1600200" lvl="3" indent="-228600">
              <a:buFont typeface="+mj-lt"/>
              <a:buAutoNum type="arabicPeriod"/>
            </a:pPr>
            <a:r>
              <a:rPr lang="en-US" sz="1200" kern="1200" dirty="0">
                <a:solidFill>
                  <a:schemeClr val="tx1"/>
                </a:solidFill>
                <a:effectLst/>
                <a:latin typeface="+mn-lt"/>
                <a:ea typeface="+mn-ea"/>
                <a:cs typeface="+mn-cs"/>
              </a:rPr>
              <a:t>Improve the quality and safety of healthcare and decrease the cost of healthcare. </a:t>
            </a:r>
          </a:p>
          <a:p>
            <a:pPr marL="1600200" lvl="3" indent="-228600">
              <a:buFont typeface="+mj-lt"/>
              <a:buAutoNum type="arabicPeriod"/>
            </a:pPr>
            <a:r>
              <a:rPr lang="en-US" sz="1200" kern="1200" dirty="0">
                <a:solidFill>
                  <a:schemeClr val="tx1"/>
                </a:solidFill>
                <a:effectLst/>
                <a:latin typeface="+mn-lt"/>
                <a:ea typeface="+mn-ea"/>
                <a:cs typeface="+mn-cs"/>
              </a:rPr>
              <a:t>These Quality improvements Enable faster benefits management and</a:t>
            </a:r>
          </a:p>
          <a:p>
            <a:pPr marL="1600200" lvl="3" indent="-228600">
              <a:buFont typeface="+mj-lt"/>
              <a:buAutoNum type="arabicPeriod"/>
            </a:pPr>
            <a:r>
              <a:rPr lang="en-US" sz="1200" kern="1200" dirty="0">
                <a:solidFill>
                  <a:schemeClr val="tx1"/>
                </a:solidFill>
                <a:effectLst/>
                <a:latin typeface="+mn-lt"/>
                <a:ea typeface="+mn-ea"/>
                <a:cs typeface="+mn-cs"/>
              </a:rPr>
              <a:t>Higher patient quality of care and patient safety at lower cost resulting in </a:t>
            </a:r>
          </a:p>
          <a:p>
            <a:pPr marL="1600200" lvl="3" indent="-228600">
              <a:buFont typeface="+mj-lt"/>
              <a:buAutoNum type="arabicPeriod"/>
            </a:pPr>
            <a:r>
              <a:rPr lang="en-US" sz="1200" kern="1200" dirty="0">
                <a:solidFill>
                  <a:schemeClr val="tx1"/>
                </a:solidFill>
                <a:effectLst/>
                <a:latin typeface="+mn-lt"/>
                <a:ea typeface="+mn-ea"/>
                <a:cs typeface="+mn-cs"/>
              </a:rPr>
              <a:t>the entire healthcare ecosystem being more efficient and effective. </a:t>
            </a:r>
          </a:p>
          <a:p>
            <a:pPr marL="1600200" lvl="3" indent="-228600">
              <a:buFont typeface="+mj-lt"/>
              <a:buAutoNum type="arabicPeriod"/>
            </a:pPr>
            <a:r>
              <a:rPr lang="en-US" sz="1200" kern="1200" dirty="0">
                <a:solidFill>
                  <a:schemeClr val="tx1"/>
                </a:solidFill>
                <a:effectLst/>
                <a:latin typeface="+mn-lt"/>
                <a:ea typeface="+mn-ea"/>
                <a:cs typeface="+mn-cs"/>
              </a:rPr>
              <a:t>Model driven architecture, development and sustainment enables consistent audit-ready SOA traceability to legislation, regulations, policies and standards.</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latin typeface="Arial Black" panose="020B0A04020102020204" pitchFamily="34" charset="0"/>
              </a:rPr>
              <a:t>End of FHIM</a:t>
            </a:r>
            <a:r>
              <a:rPr lang="en-US" b="1" baseline="0" dirty="0">
                <a:latin typeface="Arial Black" panose="020B0A04020102020204" pitchFamily="34" charset="0"/>
              </a:rPr>
              <a:t> </a:t>
            </a:r>
            <a:r>
              <a:rPr lang="en-US" b="1" dirty="0">
                <a:latin typeface="Arial Black" panose="020B0A04020102020204" pitchFamily="34" charset="0"/>
              </a:rPr>
              <a:t>Overview </a:t>
            </a:r>
            <a:r>
              <a:rPr lang="en-US" sz="1200" b="1" kern="1200" dirty="0">
                <a:solidFill>
                  <a:schemeClr val="tx1"/>
                </a:solidFill>
                <a:latin typeface="Arial Black" panose="020B0A04020102020204" pitchFamily="34" charset="0"/>
                <a:ea typeface="+mn-ea"/>
                <a:cs typeface="+mn-cs"/>
              </a:rPr>
              <a:t>Why is FHIM Valuable </a:t>
            </a:r>
            <a:r>
              <a:rPr lang="en-US" sz="1200" b="1" dirty="0">
                <a:latin typeface="Arial Narrow" panose="020B0606020202030204" pitchFamily="34" charset="0"/>
              </a:rPr>
              <a:t>Deep Dive. </a:t>
            </a:r>
            <a:endParaRPr lang="en-US" sz="1200" dirty="0">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133F9C9-787C-4735-8F78-CB74C9949C6A}" type="slidenum">
              <a:rPr lang="en-US" smtClean="0"/>
              <a:t>6</a:t>
            </a:fld>
            <a:endParaRPr lang="en-US"/>
          </a:p>
        </p:txBody>
      </p:sp>
      <p:sp>
        <p:nvSpPr>
          <p:cNvPr id="5" name="Date Placeholder 4">
            <a:extLst>
              <a:ext uri="{FF2B5EF4-FFF2-40B4-BE49-F238E27FC236}">
                <a16:creationId xmlns:a16="http://schemas.microsoft.com/office/drawing/2014/main" id="{66AE18CA-8AEA-49B9-8A01-BE506A123B9B}"/>
              </a:ext>
            </a:extLst>
          </p:cNvPr>
          <p:cNvSpPr>
            <a:spLocks noGrp="1"/>
          </p:cNvSpPr>
          <p:nvPr>
            <p:ph type="dt" idx="1"/>
          </p:nvPr>
        </p:nvSpPr>
        <p:spPr/>
        <p:txBody>
          <a:bodyPr/>
          <a:lstStyle/>
          <a:p>
            <a:fld id="{B8887240-7FEB-4BDB-AE99-FA94D1DD0C3F}" type="datetime1">
              <a:rPr lang="en-US" smtClean="0"/>
              <a:t>2018-12-28</a:t>
            </a:fld>
            <a:endParaRPr lang="en-US"/>
          </a:p>
        </p:txBody>
      </p:sp>
    </p:spTree>
    <p:extLst>
      <p:ext uri="{BB962C8B-B14F-4D97-AF65-F5344CB8AC3E}">
        <p14:creationId xmlns:p14="http://schemas.microsoft.com/office/powerpoint/2010/main" val="226093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latin typeface="Arial Black" panose="020B0A04020102020204" pitchFamily="34" charset="0"/>
              </a:rPr>
              <a:t>Slide 7 Audio Script, with phonic spelling and punctuation, was last updated on 2018-12-24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Black" panose="020B0A04020102020204" pitchFamily="34" charset="0"/>
              </a:rPr>
              <a:t>FHIM</a:t>
            </a:r>
            <a:r>
              <a:rPr lang="en-US" b="1" baseline="0" dirty="0">
                <a:latin typeface="Arial Black" panose="020B0A04020102020204" pitchFamily="34" charset="0"/>
              </a:rPr>
              <a:t> </a:t>
            </a:r>
            <a:r>
              <a:rPr lang="en-US" b="1" dirty="0">
                <a:latin typeface="Arial Black" panose="020B0A04020102020204" pitchFamily="34" charset="0"/>
              </a:rPr>
              <a:t>Overview </a:t>
            </a:r>
            <a:r>
              <a:rPr lang="en-US" sz="1200" b="1" kern="1200" dirty="0">
                <a:solidFill>
                  <a:schemeClr val="tx1"/>
                </a:solidFill>
                <a:latin typeface="Arial Black" panose="020B0A04020102020204" pitchFamily="34" charset="0"/>
                <a:ea typeface="+mn-ea"/>
                <a:cs typeface="+mn-cs"/>
              </a:rPr>
              <a:t>Where are FHIM’s Collaboration Websites </a:t>
            </a:r>
            <a:r>
              <a:rPr lang="en-US" sz="1200" b="1" dirty="0">
                <a:latin typeface="Arial Narrow" panose="020B0606020202030204" pitchFamily="34" charset="0"/>
              </a:rPr>
              <a:t>Deep Dive </a:t>
            </a:r>
            <a:r>
              <a:rPr lang="en-US" sz="1200" b="1" kern="1200" dirty="0">
                <a:solidFill>
                  <a:schemeClr val="tx1"/>
                </a:solidFill>
                <a:latin typeface="Arial Black" panose="020B0A04020102020204" pitchFamily="34" charset="0"/>
                <a:ea typeface="+mn-ea"/>
                <a:cs typeface="+mn-cs"/>
              </a:rPr>
              <a:t> </a:t>
            </a:r>
          </a:p>
          <a:p>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In the context of FHIM development by a virtual team of modelers and subject matter experts participating in teleconferences and strategic face-to-face meetings,</a:t>
            </a:r>
            <a:r>
              <a:rPr lang="en-US" baseline="0" dirty="0"/>
              <a:t> </a:t>
            </a:r>
            <a:r>
              <a:rPr lang="en-US" dirty="0"/>
              <a:t>this slide answers the operative question “Where are the FHIM Team’s repository, website and training materials? </a:t>
            </a:r>
            <a:endParaRPr lang="en-US" alt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en-US" dirty="0"/>
              <a:t>FHIM was developed with U.S. Federal government funding and is freely available and free to use. A Creative commons documentation license and/or Apache 2 software license is suggested for FHIM follow-on use.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en-US" dirty="0"/>
              <a:t>GitHub is the official FHIM open source repository; where,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en-US" dirty="0"/>
              <a:t>You will be asked to establish a login, so you can contribute comments and content; but, You do NOT need to login for viewing and downloads.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en-US" dirty="0"/>
              <a:t>We appreciate your setting up a login so we can know who is using FHIM.</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en-US" dirty="0"/>
              <a:t>We would also appreciate your sharing FHIM testimonials on how you use FHIM and its value to you or your organization.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en-US" dirty="0"/>
              <a:t>The FHIM website publishes the most current </a:t>
            </a:r>
            <a:r>
              <a:rPr lang="en-US" altLang="en-US" dirty="0" err="1"/>
              <a:t>GiTHub</a:t>
            </a:r>
            <a:r>
              <a:rPr lang="en-US" altLang="en-US" dirty="0"/>
              <a:t> FHIM content.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en-US" dirty="0"/>
              <a:t>End of </a:t>
            </a:r>
            <a:r>
              <a:rPr lang="en-US" b="1" dirty="0">
                <a:latin typeface="Arial Black" panose="020B0A04020102020204" pitchFamily="34" charset="0"/>
              </a:rPr>
              <a:t>FHIM</a:t>
            </a:r>
            <a:r>
              <a:rPr lang="en-US" b="1" baseline="0" dirty="0">
                <a:latin typeface="Arial Black" panose="020B0A04020102020204" pitchFamily="34" charset="0"/>
              </a:rPr>
              <a:t> </a:t>
            </a:r>
            <a:r>
              <a:rPr lang="en-US" b="1" dirty="0">
                <a:latin typeface="Arial Black" panose="020B0A04020102020204" pitchFamily="34" charset="0"/>
              </a:rPr>
              <a:t>Overview </a:t>
            </a:r>
            <a:r>
              <a:rPr lang="en-US" sz="1200" b="1" kern="1200" dirty="0">
                <a:solidFill>
                  <a:schemeClr val="tx1"/>
                </a:solidFill>
                <a:latin typeface="Arial Black" panose="020B0A04020102020204" pitchFamily="34" charset="0"/>
                <a:ea typeface="+mn-ea"/>
                <a:cs typeface="+mn-cs"/>
              </a:rPr>
              <a:t>Where are FHIM’s Collaboration Websites </a:t>
            </a:r>
            <a:r>
              <a:rPr lang="en-US" sz="1200" b="1" dirty="0">
                <a:latin typeface="Arial Narrow" panose="020B0606020202030204" pitchFamily="34" charset="0"/>
              </a:rPr>
              <a:t>Deep Dive </a:t>
            </a:r>
            <a:endParaRPr lang="en-US" sz="1200" b="1" kern="1200" dirty="0">
              <a:solidFill>
                <a:schemeClr val="tx1"/>
              </a:solidFill>
              <a:latin typeface="Arial Black" panose="020B0A04020102020204" pitchFamily="34"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alt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latin typeface="Arial Black" panose="020B0A04020102020204" pitchFamily="34" charset="0"/>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1" dirty="0">
              <a:latin typeface="Arial Black" panose="020B0A04020102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altLang="en-US" dirty="0"/>
          </a:p>
          <a:p>
            <a:endParaRPr lang="en-US" dirty="0"/>
          </a:p>
        </p:txBody>
      </p:sp>
      <p:sp>
        <p:nvSpPr>
          <p:cNvPr id="4" name="Slide Number Placeholder 3"/>
          <p:cNvSpPr>
            <a:spLocks noGrp="1"/>
          </p:cNvSpPr>
          <p:nvPr>
            <p:ph type="sldNum" sz="quarter" idx="10"/>
          </p:nvPr>
        </p:nvSpPr>
        <p:spPr/>
        <p:txBody>
          <a:bodyPr/>
          <a:lstStyle/>
          <a:p>
            <a:fld id="{6133F9C9-787C-4735-8F78-CB74C9949C6A}" type="slidenum">
              <a:rPr lang="en-US" smtClean="0"/>
              <a:t>7</a:t>
            </a:fld>
            <a:endParaRPr lang="en-US"/>
          </a:p>
        </p:txBody>
      </p:sp>
      <p:sp>
        <p:nvSpPr>
          <p:cNvPr id="5" name="Date Placeholder 4">
            <a:extLst>
              <a:ext uri="{FF2B5EF4-FFF2-40B4-BE49-F238E27FC236}">
                <a16:creationId xmlns:a16="http://schemas.microsoft.com/office/drawing/2014/main" id="{85859B86-2545-4CEF-8FA5-5EBC41FFA52B}"/>
              </a:ext>
            </a:extLst>
          </p:cNvPr>
          <p:cNvSpPr>
            <a:spLocks noGrp="1"/>
          </p:cNvSpPr>
          <p:nvPr>
            <p:ph type="dt" idx="1"/>
          </p:nvPr>
        </p:nvSpPr>
        <p:spPr/>
        <p:txBody>
          <a:bodyPr/>
          <a:lstStyle/>
          <a:p>
            <a:fld id="{2A0785E5-0D07-4C3E-ABE3-47C583E1FC70}" type="datetime1">
              <a:rPr lang="en-US" smtClean="0"/>
              <a:t>2018-12-28</a:t>
            </a:fld>
            <a:endParaRPr lang="en-US"/>
          </a:p>
        </p:txBody>
      </p:sp>
    </p:spTree>
    <p:extLst>
      <p:ext uri="{BB962C8B-B14F-4D97-AF65-F5344CB8AC3E}">
        <p14:creationId xmlns:p14="http://schemas.microsoft.com/office/powerpoint/2010/main" val="1596186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latin typeface="Arial Black" panose="020B0A04020102020204" pitchFamily="34" charset="0"/>
              </a:rPr>
              <a:t>Slide 8 Audio Script, with phonic spelling and  punctuation, was last updated on 2018-12-28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Black" panose="020B0A04020102020204" pitchFamily="34" charset="0"/>
              </a:rPr>
              <a:t>FHIM</a:t>
            </a:r>
            <a:r>
              <a:rPr lang="en-US" b="1" baseline="0" dirty="0">
                <a:latin typeface="Arial Black" panose="020B0A04020102020204" pitchFamily="34" charset="0"/>
              </a:rPr>
              <a:t> </a:t>
            </a:r>
            <a:r>
              <a:rPr lang="en-US" b="1" dirty="0">
                <a:latin typeface="Arial Black" panose="020B0A04020102020204" pitchFamily="34" charset="0"/>
              </a:rPr>
              <a:t>Overview </a:t>
            </a:r>
            <a:r>
              <a:rPr lang="en-US" sz="1200" b="1" kern="1200" dirty="0">
                <a:solidFill>
                  <a:schemeClr val="tx1"/>
                </a:solidFill>
                <a:latin typeface="Arial Black" panose="020B0A04020102020204" pitchFamily="34" charset="0"/>
                <a:ea typeface="+mn-ea"/>
                <a:cs typeface="+mn-cs"/>
              </a:rPr>
              <a:t> </a:t>
            </a:r>
            <a:r>
              <a:rPr lang="en-US" b="1" dirty="0">
                <a:latin typeface="Arial Black" panose="020B0A04020102020204" pitchFamily="34" charset="0"/>
              </a:rPr>
              <a:t>How should FHIM be Used </a:t>
            </a:r>
            <a:r>
              <a:rPr lang="en-US" sz="1200" b="1" dirty="0">
                <a:latin typeface="Arial Narrow" panose="020B0606020202030204" pitchFamily="34" charset="0"/>
              </a:rPr>
              <a:t>Deep Dive </a:t>
            </a:r>
            <a:endParaRPr lang="en-US" b="1" dirty="0">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latin typeface="Arial Black" panose="020B0A04020102020204" pitchFamily="34" charset="0"/>
            </a:endParaRPr>
          </a:p>
          <a:p>
            <a:pPr marL="342900" lvl="0" indent="-342900">
              <a:buFont typeface="+mj-lt"/>
              <a:buAutoNum type="arabicPeriod"/>
            </a:pPr>
            <a:r>
              <a:rPr lang="en-US" sz="1800" b="0" dirty="0">
                <a:latin typeface="Arial Narrow" panose="020B0606020202030204" pitchFamily="34" charset="0"/>
              </a:rPr>
              <a:t>Implementers make healthcare IT work by solving real problems. But, what are they looking for? </a:t>
            </a:r>
          </a:p>
          <a:p>
            <a:pPr marL="800100" lvl="1" indent="-342900">
              <a:buFont typeface="+mj-lt"/>
              <a:buAutoNum type="arabicPeriod"/>
            </a:pPr>
            <a:r>
              <a:rPr lang="en-US" sz="1800" dirty="0">
                <a:latin typeface="Arial Narrow" panose="020B0606020202030204" pitchFamily="34" charset="0"/>
              </a:rPr>
              <a:t>In about 1995, HL7 Version 3 developers claimed to have defined a world in which point-to-point healthcare data sharing mapping wouldn't be required. </a:t>
            </a:r>
          </a:p>
          <a:p>
            <a:pPr marL="800100" lvl="1" indent="-342900">
              <a:buFont typeface="+mj-lt"/>
              <a:buAutoNum type="arabicPeriod"/>
            </a:pPr>
            <a:r>
              <a:rPr lang="en-US" sz="1800" dirty="0">
                <a:latin typeface="Arial Narrow" panose="020B0606020202030204" pitchFamily="34" charset="0"/>
              </a:rPr>
              <a:t>Over 10 years of V3 use showed that's not possible because V3 users often have specific local use case workflow-processing needs</a:t>
            </a:r>
          </a:p>
          <a:p>
            <a:pPr marL="800100" lvl="1" indent="-342900">
              <a:buFont typeface="+mj-lt"/>
              <a:buAutoNum type="arabicPeriod"/>
            </a:pPr>
            <a:r>
              <a:rPr lang="en-US" sz="1800" dirty="0">
                <a:latin typeface="Arial Narrow" panose="020B0606020202030204" pitchFamily="34" charset="0"/>
              </a:rPr>
              <a:t>Since 2010 FIRE fast healthcare interoperability resource </a:t>
            </a:r>
            <a:r>
              <a:rPr lang="en-US" sz="1800" i="1" dirty="0">
                <a:latin typeface="Arial Narrow" panose="020B0606020202030204" pitchFamily="34" charset="0"/>
              </a:rPr>
              <a:t>users have said t</a:t>
            </a:r>
            <a:r>
              <a:rPr lang="en-US" sz="1800" dirty="0">
                <a:latin typeface="Arial Narrow" panose="020B0606020202030204" pitchFamily="34" charset="0"/>
              </a:rPr>
              <a:t>he time, complexity and cost of consistent V3 semantics is too high while not meeting their local workflow needs. </a:t>
            </a:r>
          </a:p>
          <a:p>
            <a:pPr marL="800100" lvl="1" indent="-342900">
              <a:buFont typeface="+mj-lt"/>
              <a:buAutoNum type="arabicPeriod"/>
            </a:pPr>
            <a:r>
              <a:rPr lang="en-US" sz="1800" dirty="0">
                <a:latin typeface="Arial Narrow" panose="020B0606020202030204" pitchFamily="34" charset="0"/>
              </a:rPr>
              <a:t>Instead, they wanted ad-hoc FIRE profiles and extension forms that are close to their domain workflow use cases. </a:t>
            </a:r>
          </a:p>
          <a:p>
            <a:pPr marL="342900" lvl="0" indent="-342900">
              <a:buFont typeface="+mj-lt"/>
              <a:buAutoNum type="arabicPeriod"/>
            </a:pPr>
            <a:r>
              <a:rPr lang="en-US" sz="1800" dirty="0">
                <a:latin typeface="Arial Narrow" panose="020B0606020202030204" pitchFamily="34" charset="0"/>
              </a:rPr>
              <a:t>The FHIM Federal Health Information Model team appreciates FIRE’s </a:t>
            </a:r>
            <a:r>
              <a:rPr lang="en-US" sz="1800" u="sng" dirty="0">
                <a:latin typeface="Arial Narrow" panose="020B0606020202030204" pitchFamily="34" charset="0"/>
              </a:rPr>
              <a:t>faster-cheaper</a:t>
            </a:r>
            <a:r>
              <a:rPr lang="en-US" sz="1800" dirty="0">
                <a:latin typeface="Arial Narrow" panose="020B0606020202030204" pitchFamily="34" charset="0"/>
              </a:rPr>
              <a:t> approach, when it comes to customized local workflows; </a:t>
            </a:r>
          </a:p>
          <a:p>
            <a:pPr marL="800100" lvl="1" indent="-342900">
              <a:buFont typeface="+mj-lt"/>
              <a:buAutoNum type="arabicPeriod"/>
            </a:pPr>
            <a:r>
              <a:rPr lang="en-US" sz="1800" dirty="0">
                <a:latin typeface="Arial Narrow" panose="020B0606020202030204" pitchFamily="34" charset="0"/>
              </a:rPr>
              <a:t>where, local adaptation will often be required and HIN exchange is not relevant. </a:t>
            </a:r>
          </a:p>
          <a:p>
            <a:pPr marL="800100" lvl="1" indent="-342900">
              <a:buFont typeface="+mj-lt"/>
              <a:buAutoNum type="arabicPeriod"/>
            </a:pPr>
            <a:r>
              <a:rPr lang="en-US" sz="1800" dirty="0">
                <a:latin typeface="Arial Narrow" panose="020B0606020202030204" pitchFamily="34" charset="0"/>
              </a:rPr>
              <a:t>Here, FHIM guidence can still help make FIRE profiles and extensions more consistent. </a:t>
            </a:r>
          </a:p>
          <a:p>
            <a:pPr marL="342900" lvl="0" indent="-342900">
              <a:buFont typeface="+mj-lt"/>
              <a:buAutoNum type="arabicPeriod"/>
            </a:pPr>
            <a:r>
              <a:rPr lang="en-US" sz="1800" dirty="0">
                <a:latin typeface="Arial Narrow" panose="020B0606020202030204" pitchFamily="34" charset="0"/>
              </a:rPr>
              <a:t>FHIM has the goal to enable better enterprise and N-HIN Nationwide healthcare information exchange interoperability </a:t>
            </a:r>
          </a:p>
          <a:p>
            <a:pPr marL="800100" lvl="1" indent="-342900">
              <a:buFont typeface="+mj-lt"/>
              <a:buAutoNum type="arabicPeriod"/>
            </a:pPr>
            <a:r>
              <a:rPr lang="en-US" sz="1800" dirty="0">
                <a:latin typeface="Arial Narrow" panose="020B0606020202030204" pitchFamily="34" charset="0"/>
              </a:rPr>
              <a:t>Supporting transfer-of-care and care-team management of shared patient information, such as,</a:t>
            </a:r>
          </a:p>
          <a:p>
            <a:pPr marL="800100" lvl="1" indent="-342900">
              <a:buFont typeface="+mj-lt"/>
              <a:buAutoNum type="arabicPeriod"/>
            </a:pPr>
            <a:r>
              <a:rPr lang="en-US" sz="1800" dirty="0">
                <a:latin typeface="Arial Narrow" panose="020B0606020202030204" pitchFamily="34" charset="0"/>
              </a:rPr>
              <a:t>Procedures, Allergies, Medications, Problems, Immunizations, Observations, test Results and Notes.</a:t>
            </a:r>
            <a:endParaRPr lang="en-US" b="1" dirty="0">
              <a:latin typeface="Arial Black" panose="020B0A04020102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latin typeface="Arial Narrow" panose="020B0606020202030204" pitchFamily="34" charset="0"/>
              </a:rPr>
              <a:t>FHIM can best be used in critical path projects where speed is essential. As an example, in the DoD and VA Cerner early stages FHIM can support ad-hoc </a:t>
            </a:r>
            <a:r>
              <a:rPr lang="en-US" sz="1200" dirty="0">
                <a:latin typeface="Calibri" panose="020F0502020204030204" pitchFamily="34" charset="0"/>
                <a:cs typeface="Calibri" panose="020F0502020204030204" pitchFamily="34" charset="0"/>
              </a:rPr>
              <a:t>problem solving. For existing capabilities FHIM can provide a reality check for requirements verification and validation. As Cerner’s </a:t>
            </a:r>
            <a:r>
              <a:rPr lang="en-US" sz="1200" dirty="0" err="1">
                <a:latin typeface="Calibri" panose="020F0502020204030204" pitchFamily="34" charset="0"/>
                <a:cs typeface="Calibri" panose="020F0502020204030204" pitchFamily="34" charset="0"/>
              </a:rPr>
              <a:t>HealthyIntent</a:t>
            </a:r>
            <a:r>
              <a:rPr lang="en-US" sz="1200" dirty="0">
                <a:latin typeface="Calibri" panose="020F0502020204030204" pitchFamily="34" charset="0"/>
                <a:cs typeface="Calibri" panose="020F0502020204030204" pitchFamily="34" charset="0"/>
              </a:rPr>
              <a:t> data warehouse is developed, FHIM can quickly help determine data at rest and data in motion requirements and FIRE profiles and extensions. </a:t>
            </a:r>
            <a:endParaRPr lang="en-US" sz="1200" b="0" dirty="0">
              <a:solidFill>
                <a:srgbClr val="C00000"/>
              </a:solidFill>
              <a:latin typeface="Calibri" panose="020F0502020204030204" pitchFamily="34" charset="0"/>
              <a:cs typeface="Calibri" panose="020F050202020403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dirty="0">
                <a:solidFill>
                  <a:srgbClr val="C00000"/>
                </a:solidFill>
                <a:latin typeface="Calibri" panose="020F0502020204030204" pitchFamily="34" charset="0"/>
                <a:cs typeface="Calibri" panose="020F0502020204030204" pitchFamily="34" charset="0"/>
              </a:rPr>
              <a:t>FHIM can</a:t>
            </a:r>
            <a:r>
              <a:rPr lang="en-US" sz="1200" b="0" baseline="0" dirty="0">
                <a:solidFill>
                  <a:srgbClr val="C00000"/>
                </a:solidFill>
                <a:latin typeface="Calibri" panose="020F0502020204030204" pitchFamily="34" charset="0"/>
                <a:cs typeface="Calibri" panose="020F0502020204030204" pitchFamily="34" charset="0"/>
              </a:rPr>
              <a:t> be</a:t>
            </a:r>
            <a:r>
              <a:rPr lang="en-US" sz="1200" b="0" dirty="0">
                <a:solidFill>
                  <a:srgbClr val="C00000"/>
                </a:solidFill>
                <a:latin typeface="Calibri" panose="020F0502020204030204" pitchFamily="34" charset="0"/>
                <a:cs typeface="Calibri" panose="020F0502020204030204" pitchFamily="34" charset="0"/>
              </a:rPr>
              <a:t> foundational to the 21</a:t>
            </a:r>
            <a:r>
              <a:rPr lang="en-US" sz="1200" b="0" baseline="30000" dirty="0">
                <a:solidFill>
                  <a:srgbClr val="C00000"/>
                </a:solidFill>
                <a:latin typeface="Calibri" panose="020F0502020204030204" pitchFamily="34" charset="0"/>
                <a:cs typeface="Calibri" panose="020F0502020204030204" pitchFamily="34" charset="0"/>
              </a:rPr>
              <a:t>st</a:t>
            </a:r>
            <a:r>
              <a:rPr lang="en-US" sz="1200" b="0" dirty="0">
                <a:solidFill>
                  <a:srgbClr val="C00000"/>
                </a:solidFill>
                <a:latin typeface="Calibri" panose="020F0502020204030204" pitchFamily="34" charset="0"/>
                <a:cs typeface="Calibri" panose="020F0502020204030204" pitchFamily="34" charset="0"/>
              </a:rPr>
              <a:t> Century Cures Act interoperability; where, FHIM provides value as a data dictionary and grouper of data into clear, complete, concise and correct information in support of knowledge based systems’ analytics, reasoning and decision support. </a:t>
            </a:r>
          </a:p>
          <a:p>
            <a:pPr marL="228600" indent="-228600">
              <a:buFont typeface="+mj-lt"/>
              <a:buAutoNum type="arabicPeriod"/>
            </a:pPr>
            <a:r>
              <a:rPr lang="en-US" sz="1200" dirty="0">
                <a:latin typeface="Calibri" panose="020F0502020204030204" pitchFamily="34" charset="0"/>
                <a:cs typeface="Calibri" panose="020F0502020204030204" pitchFamily="34" charset="0"/>
              </a:rPr>
              <a:t>The 21st Century Cures Act defines interoperability</a:t>
            </a:r>
            <a:r>
              <a:rPr lang="en-US" sz="1200" baseline="0" dirty="0">
                <a:latin typeface="Calibri" panose="020F0502020204030204" pitchFamily="34" charset="0"/>
                <a:cs typeface="Calibri" panose="020F0502020204030204" pitchFamily="34" charset="0"/>
              </a:rPr>
              <a:t> as</a:t>
            </a:r>
            <a:endParaRPr lang="en-US" sz="1200" dirty="0">
              <a:latin typeface="Calibri" panose="020F0502020204030204" pitchFamily="34" charset="0"/>
              <a:cs typeface="Calibri" panose="020F0502020204030204" pitchFamily="34" charset="0"/>
            </a:endParaRPr>
          </a:p>
          <a:p>
            <a:pPr marL="457200" lvl="1" indent="0">
              <a:buFont typeface="+mj-lt"/>
              <a:buNone/>
            </a:pPr>
            <a:r>
              <a:rPr lang="en-US" sz="1200" dirty="0">
                <a:latin typeface="Calibri" panose="020F0502020204030204" pitchFamily="34" charset="0"/>
                <a:cs typeface="Calibri" panose="020F0502020204030204" pitchFamily="34" charset="0"/>
              </a:rPr>
              <a:t>1. enabling the secure exchange of electronic medical records </a:t>
            </a:r>
            <a:r>
              <a:rPr lang="en-US" sz="1200" baseline="0" dirty="0">
                <a:latin typeface="Calibri" panose="020F0502020204030204" pitchFamily="34" charset="0"/>
                <a:cs typeface="Calibri" panose="020F0502020204030204" pitchFamily="34" charset="0"/>
              </a:rPr>
              <a:t>among </a:t>
            </a:r>
            <a:r>
              <a:rPr lang="en-US" sz="1200" dirty="0">
                <a:latin typeface="Calibri" panose="020F0502020204030204" pitchFamily="34" charset="0"/>
                <a:cs typeface="Calibri" panose="020F0502020204030204" pitchFamily="34" charset="0"/>
              </a:rPr>
              <a:t>health information technology without special effort on the part of the user;</a:t>
            </a:r>
          </a:p>
          <a:p>
            <a:pPr marL="457200" lvl="1" indent="0">
              <a:buFont typeface="+mj-lt"/>
              <a:buNone/>
            </a:pPr>
            <a:r>
              <a:rPr lang="en-US" sz="1200" dirty="0">
                <a:latin typeface="Calibri" panose="020F0502020204030204" pitchFamily="34" charset="0"/>
                <a:cs typeface="Calibri" panose="020F0502020204030204" pitchFamily="34" charset="0"/>
              </a:rPr>
              <a:t>2.</a:t>
            </a:r>
            <a:r>
              <a:rPr lang="en-US" sz="1200" baseline="0"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allows for complete access, exchange</a:t>
            </a:r>
            <a:r>
              <a:rPr lang="en-US" sz="1200" b="0" dirty="0">
                <a:latin typeface="Calibri" panose="020F0502020204030204" pitchFamily="34" charset="0"/>
                <a:cs typeface="Calibri" panose="020F0502020204030204" pitchFamily="34" charset="0"/>
              </a:rPr>
              <a:t>, and use of all electronically </a:t>
            </a:r>
            <a:r>
              <a:rPr lang="en-US" sz="1200" dirty="0">
                <a:latin typeface="Calibri" panose="020F0502020204030204" pitchFamily="34" charset="0"/>
                <a:cs typeface="Calibri" panose="020F0502020204030204" pitchFamily="34" charset="0"/>
              </a:rPr>
              <a:t>accessible health information for authorized use under applicable local policy and State or Federal law; and </a:t>
            </a:r>
          </a:p>
          <a:p>
            <a:pPr marL="457200" lvl="1" indent="0">
              <a:buFont typeface="+mj-lt"/>
              <a:buNone/>
            </a:pPr>
            <a:r>
              <a:rPr lang="en-US" sz="1200" dirty="0">
                <a:latin typeface="Calibri" panose="020F0502020204030204" pitchFamily="34" charset="0"/>
                <a:cs typeface="Calibri" panose="020F0502020204030204" pitchFamily="34" charset="0"/>
              </a:rPr>
              <a:t>3. not constituting information blocking, as defined in the Cures Act section 3022(a).</a:t>
            </a:r>
            <a:r>
              <a:rPr lang="en-US" sz="1200" baseline="0" dirty="0">
                <a:latin typeface="Calibri" panose="020F0502020204030204" pitchFamily="34" charset="0"/>
                <a:cs typeface="Calibri" panose="020F0502020204030204" pitchFamily="34" charset="0"/>
              </a:rPr>
              <a:t> </a:t>
            </a:r>
          </a:p>
          <a:p>
            <a:pPr marL="228600" lvl="0" indent="-228600">
              <a:buFont typeface="+mj-lt"/>
              <a:buAutoNum type="arabicPeriod"/>
            </a:pPr>
            <a:r>
              <a:rPr lang="en-US" sz="1200" baseline="0" dirty="0">
                <a:latin typeface="Calibri" panose="020F0502020204030204" pitchFamily="34" charset="0"/>
                <a:cs typeface="Calibri" panose="020F0502020204030204" pitchFamily="34" charset="0"/>
              </a:rPr>
              <a:t>FHIM has been used with IBM RSA Rational Software Architect designer tool, Sparx EA Enterprise Architect tool, MDHT model Driven Healthcare  Tool and MDMI Model Driven Message Interface tool. The FHIM XMI exchange format is importable into most UML based tools.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1" baseline="0" dirty="0">
                <a:latin typeface="Calibri" panose="020F0502020204030204" pitchFamily="34" charset="0"/>
                <a:cs typeface="Calibri" panose="020F0502020204030204" pitchFamily="34" charset="0"/>
              </a:rPr>
              <a:t>End of </a:t>
            </a:r>
            <a:r>
              <a:rPr lang="en-US" b="1" dirty="0">
                <a:latin typeface="Arial Black" panose="020B0A04020102020204" pitchFamily="34" charset="0"/>
              </a:rPr>
              <a:t>FHIM</a:t>
            </a:r>
            <a:r>
              <a:rPr lang="en-US" b="1" baseline="0" dirty="0">
                <a:latin typeface="Arial Black" panose="020B0A04020102020204" pitchFamily="34" charset="0"/>
              </a:rPr>
              <a:t> </a:t>
            </a:r>
            <a:r>
              <a:rPr lang="en-US" b="1" dirty="0">
                <a:latin typeface="Arial Black" panose="020B0A04020102020204" pitchFamily="34" charset="0"/>
              </a:rPr>
              <a:t>Overview How should FHIM be Used </a:t>
            </a:r>
            <a:r>
              <a:rPr lang="en-US" sz="1200" b="1" dirty="0">
                <a:latin typeface="Arial Narrow" panose="020B0606020202030204" pitchFamily="34" charset="0"/>
              </a:rPr>
              <a:t>Deep Dive. </a:t>
            </a:r>
            <a:endParaRPr lang="en-US" sz="12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6133F9C9-787C-4735-8F78-CB74C9949C6A}" type="slidenum">
              <a:rPr lang="en-US" smtClean="0"/>
              <a:t>8</a:t>
            </a:fld>
            <a:endParaRPr lang="en-US"/>
          </a:p>
        </p:txBody>
      </p:sp>
      <p:sp>
        <p:nvSpPr>
          <p:cNvPr id="5" name="Date Placeholder 4">
            <a:extLst>
              <a:ext uri="{FF2B5EF4-FFF2-40B4-BE49-F238E27FC236}">
                <a16:creationId xmlns:a16="http://schemas.microsoft.com/office/drawing/2014/main" id="{82BA44AF-E7DA-4A6C-B3ED-C45A5F2DC0F4}"/>
              </a:ext>
            </a:extLst>
          </p:cNvPr>
          <p:cNvSpPr>
            <a:spLocks noGrp="1"/>
          </p:cNvSpPr>
          <p:nvPr>
            <p:ph type="dt" idx="1"/>
          </p:nvPr>
        </p:nvSpPr>
        <p:spPr/>
        <p:txBody>
          <a:bodyPr/>
          <a:lstStyle/>
          <a:p>
            <a:fld id="{2D74C854-E9FA-480D-B45A-A91F7A23F898}" type="datetime1">
              <a:rPr lang="en-US" smtClean="0"/>
              <a:t>2018-12-28</a:t>
            </a:fld>
            <a:endParaRPr lang="en-US"/>
          </a:p>
        </p:txBody>
      </p:sp>
    </p:spTree>
    <p:extLst>
      <p:ext uri="{BB962C8B-B14F-4D97-AF65-F5344CB8AC3E}">
        <p14:creationId xmlns:p14="http://schemas.microsoft.com/office/powerpoint/2010/main" val="3272613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latin typeface="Arial Black" panose="020B0A04020102020204" pitchFamily="34" charset="0"/>
              </a:rPr>
              <a:t>Slide 9 Audio Script, with phonic spelling and punctuation, was last updated on 2018-12-26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Black" panose="020B0A04020102020204" pitchFamily="34" charset="0"/>
              </a:rPr>
              <a:t>FHIM</a:t>
            </a:r>
            <a:r>
              <a:rPr lang="en-US" b="1" baseline="0" dirty="0">
                <a:latin typeface="Arial Black" panose="020B0A04020102020204" pitchFamily="34" charset="0"/>
              </a:rPr>
              <a:t> </a:t>
            </a:r>
            <a:r>
              <a:rPr lang="en-US" b="1" dirty="0">
                <a:latin typeface="Arial Black" panose="020B0A04020102020204" pitchFamily="34" charset="0"/>
              </a:rPr>
              <a:t>Overview</a:t>
            </a:r>
            <a:r>
              <a:rPr lang="en-US" sz="1200" b="1" kern="1200" baseline="0" dirty="0">
                <a:solidFill>
                  <a:schemeClr val="tx1"/>
                </a:solidFill>
                <a:latin typeface="Arial Black" panose="020B0A04020102020204" pitchFamily="34" charset="0"/>
                <a:ea typeface="+mn-ea"/>
                <a:cs typeface="+mn-cs"/>
              </a:rPr>
              <a:t> - Conclusions, </a:t>
            </a:r>
            <a:r>
              <a:rPr lang="en-US" sz="1200" b="1" kern="1200" dirty="0">
                <a:solidFill>
                  <a:schemeClr val="tx1"/>
                </a:solidFill>
                <a:latin typeface="Arial Black" panose="020B0A04020102020204" pitchFamily="34" charset="0"/>
                <a:ea typeface="+mn-ea"/>
                <a:cs typeface="+mn-cs"/>
              </a:rPr>
              <a:t>Questions, Comments &amp; Suggestions</a:t>
            </a:r>
          </a:p>
          <a:p>
            <a:endParaRPr lang="en-US" dirty="0"/>
          </a:p>
          <a:p>
            <a:pPr marL="228600" indent="-228600" algn="l">
              <a:buFont typeface="+mj-lt"/>
              <a:buAutoNum type="arabicPeriod"/>
            </a:pPr>
            <a:r>
              <a:rPr lang="en-US" b="0" dirty="0"/>
              <a:t>In conclusion, the FHIM can be useful by itself; but, when aligned with the HL7 CIMI </a:t>
            </a:r>
            <a:r>
              <a:rPr lang="en-US" b="1" dirty="0"/>
              <a:t>DCM</a:t>
            </a:r>
            <a:r>
              <a:rPr lang="en-US" b="0" dirty="0"/>
              <a:t> Detailed Clinical Models, and HL7 EHR-S FM EHR System functional Model plus the HSPC SOLOR  SNOMED terminology extension for LOINC and </a:t>
            </a:r>
            <a:r>
              <a:rPr lang="en-US" b="0" dirty="0" err="1"/>
              <a:t>RxNorm</a:t>
            </a:r>
            <a:r>
              <a:rPr lang="en-US" b="0" dirty="0"/>
              <a:t>, we can better achieve the 21</a:t>
            </a:r>
            <a:r>
              <a:rPr lang="en-US" b="0" baseline="30000" dirty="0"/>
              <a:t>st</a:t>
            </a:r>
            <a:r>
              <a:rPr lang="en-US" b="0" dirty="0"/>
              <a:t> Century Cures Act TEFCA and US-CDI policies interoperability objective with a holistic value resulting from faster, better, cheaper service oriented architectures using consistent FHIM-CIMI-SOLAR-FIRE reusable APIs and components.</a:t>
            </a:r>
          </a:p>
          <a:p>
            <a:pPr marL="228600" indent="-228600" algn="l">
              <a:buFont typeface="+mj-lt"/>
              <a:buAutoNum type="arabicPeriod"/>
            </a:pPr>
            <a:r>
              <a:rPr lang="en-US" b="0" dirty="0"/>
              <a:t>Your feedback and suggestions for improvement and testimonials are welcome. For questions, suggestions or to request additional information contact one of the persons listed on the ”Who are on the FHIM Team Points of Contact slide”.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t>Thank you for viewing this Presentation and Video.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kern="1200" dirty="0">
                <a:solidFill>
                  <a:schemeClr val="tx1"/>
                </a:solidFill>
                <a:latin typeface="Arial Black" panose="020B0A04020102020204" pitchFamily="34" charset="0"/>
                <a:ea typeface="+mn-ea"/>
                <a:cs typeface="+mn-cs"/>
              </a:rPr>
              <a:t>End of FHIM Overview Conclusions, Questions, Comments, Suggestions and end of the presentation. </a:t>
            </a:r>
            <a:endParaRPr lang="en-US" b="0" dirty="0"/>
          </a:p>
          <a:p>
            <a:pPr marL="0" indent="0" algn="l">
              <a:buFont typeface="+mj-lt"/>
              <a:buNone/>
            </a:pPr>
            <a:endParaRPr lang="en-US" b="0" dirty="0"/>
          </a:p>
        </p:txBody>
      </p:sp>
      <p:sp>
        <p:nvSpPr>
          <p:cNvPr id="4" name="Slide Number Placeholder 3"/>
          <p:cNvSpPr>
            <a:spLocks noGrp="1"/>
          </p:cNvSpPr>
          <p:nvPr>
            <p:ph type="sldNum" sz="quarter" idx="5"/>
          </p:nvPr>
        </p:nvSpPr>
        <p:spPr/>
        <p:txBody>
          <a:bodyPr/>
          <a:lstStyle/>
          <a:p>
            <a:fld id="{6133F9C9-787C-4735-8F78-CB74C9949C6A}" type="slidenum">
              <a:rPr lang="en-US" smtClean="0"/>
              <a:t>9</a:t>
            </a:fld>
            <a:endParaRPr lang="en-US"/>
          </a:p>
        </p:txBody>
      </p:sp>
      <p:sp>
        <p:nvSpPr>
          <p:cNvPr id="5" name="Date Placeholder 4">
            <a:extLst>
              <a:ext uri="{FF2B5EF4-FFF2-40B4-BE49-F238E27FC236}">
                <a16:creationId xmlns:a16="http://schemas.microsoft.com/office/drawing/2014/main" id="{543FAE28-A3C5-46AF-85B8-1CA318D22E16}"/>
              </a:ext>
            </a:extLst>
          </p:cNvPr>
          <p:cNvSpPr>
            <a:spLocks noGrp="1"/>
          </p:cNvSpPr>
          <p:nvPr>
            <p:ph type="dt" idx="1"/>
          </p:nvPr>
        </p:nvSpPr>
        <p:spPr/>
        <p:txBody>
          <a:bodyPr/>
          <a:lstStyle/>
          <a:p>
            <a:fld id="{7E986E88-7A6A-4DA2-B71C-4287E6F3E1D5}" type="datetime1">
              <a:rPr lang="en-US" smtClean="0"/>
              <a:t>2018-12-28</a:t>
            </a:fld>
            <a:endParaRPr lang="en-US"/>
          </a:p>
        </p:txBody>
      </p:sp>
    </p:spTree>
    <p:extLst>
      <p:ext uri="{BB962C8B-B14F-4D97-AF65-F5344CB8AC3E}">
        <p14:creationId xmlns:p14="http://schemas.microsoft.com/office/powerpoint/2010/main" val="16965434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audio" Target="../media/audio1.wav"/></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audio" Target="../media/audio1.wav"/></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1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rotWithShape="1">
          <a:blip r:embed="rId3"/>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3886290" y="1753862"/>
            <a:ext cx="5257710" cy="3196465"/>
          </a:xfrm>
          <a:prstGeom prst="rect">
            <a:avLst/>
          </a:prstGeom>
          <a:solidFill>
            <a:srgbClr val="FFFFFF">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effectLst/>
            </a:endParaRPr>
          </a:p>
        </p:txBody>
      </p:sp>
      <p:sp>
        <p:nvSpPr>
          <p:cNvPr id="5" name="Footer Placeholder 4"/>
          <p:cNvSpPr>
            <a:spLocks noGrp="1"/>
          </p:cNvSpPr>
          <p:nvPr>
            <p:ph type="ftr" sz="quarter" idx="11"/>
          </p:nvPr>
        </p:nvSpPr>
        <p:spPr>
          <a:xfrm>
            <a:off x="457200" y="6356350"/>
            <a:ext cx="2895600" cy="365125"/>
          </a:xfrm>
        </p:spPr>
        <p:txBody>
          <a:bodyPr/>
          <a:lstStyle/>
          <a:p>
            <a:r>
              <a:rPr lang="en-US" dirty="0"/>
              <a:t>Federal Health Information Model (FHIM)</a:t>
            </a:r>
          </a:p>
        </p:txBody>
      </p:sp>
      <p:sp>
        <p:nvSpPr>
          <p:cNvPr id="2" name="Title 1"/>
          <p:cNvSpPr>
            <a:spLocks noGrp="1"/>
          </p:cNvSpPr>
          <p:nvPr>
            <p:ph type="ctrTitle"/>
          </p:nvPr>
        </p:nvSpPr>
        <p:spPr>
          <a:xfrm>
            <a:off x="4170958" y="1988741"/>
            <a:ext cx="4688374" cy="1470025"/>
          </a:xfrm>
        </p:spPr>
        <p:txBody>
          <a:bodyPr lIns="91440" rIns="91440" anchor="t">
            <a:noAutofit/>
          </a:bodyPr>
          <a:lstStyle>
            <a:lvl1pPr algn="l">
              <a:defRPr sz="3200" b="1">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170958" y="3468394"/>
            <a:ext cx="4688374" cy="801295"/>
          </a:xfrm>
        </p:spPr>
        <p:txBody>
          <a:bodyPr anchor="t">
            <a:normAutofit/>
          </a:bodyPr>
          <a:lstStyle>
            <a:lvl1pPr marL="0" indent="0" algn="l">
              <a:buNone/>
              <a:defRPr sz="18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Text Placeholder 9"/>
          <p:cNvSpPr>
            <a:spLocks noGrp="1"/>
          </p:cNvSpPr>
          <p:nvPr>
            <p:ph type="body" sz="quarter" idx="12"/>
          </p:nvPr>
        </p:nvSpPr>
        <p:spPr>
          <a:xfrm>
            <a:off x="4170363" y="4279719"/>
            <a:ext cx="4689475" cy="452437"/>
          </a:xfrm>
        </p:spPr>
        <p:txBody>
          <a:bodyPr>
            <a:normAutofit/>
          </a:bodyPr>
          <a:lstStyle>
            <a:lvl1pPr marL="0" indent="0">
              <a:buNone/>
              <a:defRPr sz="1600" b="1"/>
            </a:lvl1pPr>
          </a:lstStyle>
          <a:p>
            <a:pPr lvl="0"/>
            <a:r>
              <a:rPr lang="en-US"/>
              <a:t>Click to edit Master text styles</a:t>
            </a:r>
          </a:p>
        </p:txBody>
      </p:sp>
    </p:spTree>
    <p:extLst>
      <p:ext uri="{BB962C8B-B14F-4D97-AF65-F5344CB8AC3E}">
        <p14:creationId xmlns:p14="http://schemas.microsoft.com/office/powerpoint/2010/main" val="1238844395"/>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4" name="camera.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ntent w/Subtitle">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DB606D0-DE3A-446D-855B-C89918277BFC}" type="datetime4">
              <a:rPr lang="en-US" smtClean="0"/>
              <a:t>December 28, 2018</a:t>
            </a:fld>
            <a:endParaRPr lang="en-US"/>
          </a:p>
        </p:txBody>
      </p:sp>
      <p:sp>
        <p:nvSpPr>
          <p:cNvPr id="6" name="Footer Placeholder 5"/>
          <p:cNvSpPr>
            <a:spLocks noGrp="1"/>
          </p:cNvSpPr>
          <p:nvPr>
            <p:ph type="ftr" sz="quarter" idx="11"/>
          </p:nvPr>
        </p:nvSpPr>
        <p:spPr>
          <a:xfrm>
            <a:off x="3124200" y="6356350"/>
            <a:ext cx="5562600" cy="365125"/>
          </a:xfrm>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13"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14"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5" name="Picture 14"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Content Placeholder 2"/>
          <p:cNvSpPr>
            <a:spLocks noGrp="1"/>
          </p:cNvSpPr>
          <p:nvPr>
            <p:ph sz="half" idx="1"/>
          </p:nvPr>
        </p:nvSpPr>
        <p:spPr>
          <a:xfrm>
            <a:off x="457200" y="1475496"/>
            <a:ext cx="4038600"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2"/>
          <p:cNvSpPr>
            <a:spLocks noGrp="1"/>
          </p:cNvSpPr>
          <p:nvPr>
            <p:ph sz="half" idx="14"/>
          </p:nvPr>
        </p:nvSpPr>
        <p:spPr>
          <a:xfrm>
            <a:off x="4648200" y="1475496"/>
            <a:ext cx="4038600"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Straight Connector 18"/>
          <p:cNvCxnSpPr/>
          <p:nvPr/>
        </p:nvCxnSpPr>
        <p:spPr>
          <a:xfrm>
            <a:off x="4566164"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63204516"/>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75496"/>
            <a:ext cx="4038600"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4FA2F6-E218-486F-B0B7-4A727E2F775B}" type="datetime4">
              <a:rPr lang="en-US" smtClean="0"/>
              <a:t>December 28, 2018</a:t>
            </a:fld>
            <a:endParaRPr lang="en-US"/>
          </a:p>
        </p:txBody>
      </p:sp>
      <p:sp>
        <p:nvSpPr>
          <p:cNvPr id="6" name="Footer Placeholder 5"/>
          <p:cNvSpPr>
            <a:spLocks noGrp="1"/>
          </p:cNvSpPr>
          <p:nvPr>
            <p:ph type="ftr" sz="quarter" idx="11"/>
          </p:nvPr>
        </p:nvSpPr>
        <p:spPr>
          <a:xfrm>
            <a:off x="3124200" y="6356350"/>
            <a:ext cx="5562600" cy="365125"/>
          </a:xfrm>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12" name="Content Placeholder 2"/>
          <p:cNvSpPr>
            <a:spLocks noGrp="1"/>
          </p:cNvSpPr>
          <p:nvPr>
            <p:ph sz="half" idx="14"/>
          </p:nvPr>
        </p:nvSpPr>
        <p:spPr>
          <a:xfrm>
            <a:off x="4648200" y="1475496"/>
            <a:ext cx="4038600"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5" name="Picture 14" descr="FHA-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0" name="Rectangle 9"/>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4566164"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6" name="Rectangle 15"/>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9111026"/>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ison w/Subtitle">
    <p:bg>
      <p:bgPr>
        <a:blipFill rotWithShape="1">
          <a:blip r:embed="rId3"/>
          <a:stretch>
            <a:fillRect/>
          </a:stretch>
        </a:blipFill>
        <a:effectLst/>
      </p:bgPr>
    </p:bg>
    <p:spTree>
      <p:nvGrpSpPr>
        <p:cNvPr id="1" name=""/>
        <p:cNvGrpSpPr/>
        <p:nvPr/>
      </p:nvGrpSpPr>
      <p:grpSpPr>
        <a:xfrm>
          <a:off x="0" y="0"/>
          <a:ext cx="0" cy="0"/>
          <a:chOff x="0" y="0"/>
          <a:chExt cx="0" cy="0"/>
        </a:xfrm>
      </p:grpSpPr>
      <p:sp>
        <p:nvSpPr>
          <p:cNvPr id="12" name="Text Placeholder 4"/>
          <p:cNvSpPr>
            <a:spLocks noGrp="1"/>
          </p:cNvSpPr>
          <p:nvPr>
            <p:ph type="body" sz="quarter" idx="14"/>
          </p:nvPr>
        </p:nvSpPr>
        <p:spPr>
          <a:xfrm>
            <a:off x="455613" y="1475496"/>
            <a:ext cx="3998544" cy="639762"/>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F8315054-D878-4D2B-87EC-5634BC253C82}" type="datetime4">
              <a:rPr lang="en-US" smtClean="0"/>
              <a:t>December 28, 2018</a:t>
            </a:fld>
            <a:endParaRPr lang="en-US"/>
          </a:p>
        </p:txBody>
      </p:sp>
      <p:sp>
        <p:nvSpPr>
          <p:cNvPr id="8" name="Footer Placeholder 7"/>
          <p:cNvSpPr>
            <a:spLocks noGrp="1"/>
          </p:cNvSpPr>
          <p:nvPr>
            <p:ph type="ftr" sz="quarter" idx="11"/>
          </p:nvPr>
        </p:nvSpPr>
        <p:spPr/>
        <p:txBody>
          <a:bodyPr/>
          <a:lstStyle/>
          <a:p>
            <a:r>
              <a:rPr lang="en-US"/>
              <a:t>Federal Health Information Model (FHIM)</a:t>
            </a:r>
          </a:p>
        </p:txBody>
      </p:sp>
      <p:sp>
        <p:nvSpPr>
          <p:cNvPr id="9" name="Slide Number Placeholder 8"/>
          <p:cNvSpPr>
            <a:spLocks noGrp="1"/>
          </p:cNvSpPr>
          <p:nvPr>
            <p:ph type="sldNum" sz="quarter" idx="12"/>
          </p:nvPr>
        </p:nvSpPr>
        <p:spPr/>
        <p:txBody>
          <a:bodyPr/>
          <a:lstStyle/>
          <a:p>
            <a:fld id="{F8059506-D6B1-B842-AAB5-13291BE98BD7}" type="slidenum">
              <a:rPr lang="en-US" smtClean="0"/>
              <a:t>‹#›</a:t>
            </a:fld>
            <a:endParaRPr lang="en-US"/>
          </a:p>
        </p:txBody>
      </p:sp>
      <p:sp>
        <p:nvSpPr>
          <p:cNvPr id="14" name="Content Placeholder 2"/>
          <p:cNvSpPr>
            <a:spLocks noGrp="1"/>
          </p:cNvSpPr>
          <p:nvPr>
            <p:ph sz="half" idx="1"/>
          </p:nvPr>
        </p:nvSpPr>
        <p:spPr>
          <a:xfrm>
            <a:off x="457199" y="2115258"/>
            <a:ext cx="3996911" cy="38862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17"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8" name="Picture 17"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9" name="Text Placeholder 4"/>
          <p:cNvSpPr>
            <a:spLocks noGrp="1"/>
          </p:cNvSpPr>
          <p:nvPr>
            <p:ph type="body" sz="quarter" idx="15"/>
          </p:nvPr>
        </p:nvSpPr>
        <p:spPr>
          <a:xfrm>
            <a:off x="4685921" y="1475496"/>
            <a:ext cx="4000879" cy="639762"/>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2"/>
          <p:cNvSpPr>
            <a:spLocks noGrp="1"/>
          </p:cNvSpPr>
          <p:nvPr>
            <p:ph sz="half" idx="16"/>
          </p:nvPr>
        </p:nvSpPr>
        <p:spPr>
          <a:xfrm>
            <a:off x="4687555" y="2115258"/>
            <a:ext cx="3999245" cy="38862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Straight Connector 21"/>
          <p:cNvCxnSpPr/>
          <p:nvPr userDrawn="1"/>
        </p:nvCxnSpPr>
        <p:spPr>
          <a:xfrm>
            <a:off x="4566164"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90333314"/>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p:bg>
      <p:bgPr>
        <a:blipFill rotWithShape="1">
          <a:blip r:embed="rId3"/>
          <a:stretch>
            <a:fillRect/>
          </a:stretch>
        </a:blipFill>
        <a:effectLst/>
      </p:bgPr>
    </p:bg>
    <p:spTree>
      <p:nvGrpSpPr>
        <p:cNvPr id="1" name=""/>
        <p:cNvGrpSpPr/>
        <p:nvPr/>
      </p:nvGrpSpPr>
      <p:grpSpPr>
        <a:xfrm>
          <a:off x="0" y="0"/>
          <a:ext cx="0" cy="0"/>
          <a:chOff x="0" y="0"/>
          <a:chExt cx="0" cy="0"/>
        </a:xfrm>
      </p:grpSpPr>
      <p:sp>
        <p:nvSpPr>
          <p:cNvPr id="12" name="Text Placeholder 4"/>
          <p:cNvSpPr>
            <a:spLocks noGrp="1"/>
          </p:cNvSpPr>
          <p:nvPr>
            <p:ph type="body" sz="quarter" idx="14"/>
          </p:nvPr>
        </p:nvSpPr>
        <p:spPr>
          <a:xfrm>
            <a:off x="455613" y="1475496"/>
            <a:ext cx="3998544" cy="639762"/>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A02BCE8-B571-4318-8CC5-CC12D72606A4}" type="datetime4">
              <a:rPr lang="en-US" smtClean="0"/>
              <a:t>December 28, 2018</a:t>
            </a:fld>
            <a:endParaRPr lang="en-US"/>
          </a:p>
        </p:txBody>
      </p:sp>
      <p:sp>
        <p:nvSpPr>
          <p:cNvPr id="8" name="Footer Placeholder 7"/>
          <p:cNvSpPr>
            <a:spLocks noGrp="1"/>
          </p:cNvSpPr>
          <p:nvPr>
            <p:ph type="ftr" sz="quarter" idx="11"/>
          </p:nvPr>
        </p:nvSpPr>
        <p:spPr/>
        <p:txBody>
          <a:bodyPr/>
          <a:lstStyle/>
          <a:p>
            <a:r>
              <a:rPr lang="en-US"/>
              <a:t>Federal Health Information Model (FHIM)</a:t>
            </a:r>
          </a:p>
        </p:txBody>
      </p:sp>
      <p:sp>
        <p:nvSpPr>
          <p:cNvPr id="9" name="Slide Number Placeholder 8"/>
          <p:cNvSpPr>
            <a:spLocks noGrp="1"/>
          </p:cNvSpPr>
          <p:nvPr>
            <p:ph type="sldNum" sz="quarter" idx="12"/>
          </p:nvPr>
        </p:nvSpPr>
        <p:spPr/>
        <p:txBody>
          <a:bodyPr/>
          <a:lstStyle/>
          <a:p>
            <a:fld id="{F8059506-D6B1-B842-AAB5-13291BE98BD7}" type="slidenum">
              <a:rPr lang="en-US" smtClean="0"/>
              <a:t>‹#›</a:t>
            </a:fld>
            <a:endParaRPr lang="en-US"/>
          </a:p>
        </p:txBody>
      </p:sp>
      <p:sp>
        <p:nvSpPr>
          <p:cNvPr id="14" name="Content Placeholder 2"/>
          <p:cNvSpPr>
            <a:spLocks noGrp="1"/>
          </p:cNvSpPr>
          <p:nvPr>
            <p:ph sz="half" idx="1"/>
          </p:nvPr>
        </p:nvSpPr>
        <p:spPr>
          <a:xfrm>
            <a:off x="457199" y="2115258"/>
            <a:ext cx="3996911" cy="38862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8" name="Picture 17"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9" name="Text Placeholder 4"/>
          <p:cNvSpPr>
            <a:spLocks noGrp="1"/>
          </p:cNvSpPr>
          <p:nvPr>
            <p:ph type="body" sz="quarter" idx="15"/>
          </p:nvPr>
        </p:nvSpPr>
        <p:spPr>
          <a:xfrm>
            <a:off x="4685921" y="1475496"/>
            <a:ext cx="4000879" cy="639762"/>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2"/>
          <p:cNvSpPr>
            <a:spLocks noGrp="1"/>
          </p:cNvSpPr>
          <p:nvPr>
            <p:ph sz="half" idx="16"/>
          </p:nvPr>
        </p:nvSpPr>
        <p:spPr>
          <a:xfrm>
            <a:off x="4687555" y="2115258"/>
            <a:ext cx="3999245" cy="38862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Straight Connector 21"/>
          <p:cNvCxnSpPr/>
          <p:nvPr/>
        </p:nvCxnSpPr>
        <p:spPr>
          <a:xfrm>
            <a:off x="4566164"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3"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sp>
        <p:nvSpPr>
          <p:cNvPr id="15" name="Rectangle 14"/>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4211563"/>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Content w/Subtitle">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52881" y="1475496"/>
            <a:ext cx="2633617"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BBEAFB-18E2-450A-BCBF-D7448E313EB7}" type="datetime4">
              <a:rPr lang="en-US" smtClean="0"/>
              <a:t>December 28, 2018</a:t>
            </a:fld>
            <a:endParaRPr lang="en-US"/>
          </a:p>
        </p:txBody>
      </p:sp>
      <p:sp>
        <p:nvSpPr>
          <p:cNvPr id="6" name="Footer Placeholder 5"/>
          <p:cNvSpPr>
            <a:spLocks noGrp="1"/>
          </p:cNvSpPr>
          <p:nvPr>
            <p:ph type="ftr" sz="quarter" idx="11"/>
          </p:nvPr>
        </p:nvSpPr>
        <p:spPr>
          <a:xfrm>
            <a:off x="3124200" y="6356350"/>
            <a:ext cx="5562600" cy="365125"/>
          </a:xfrm>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12" name="Content Placeholder 2"/>
          <p:cNvSpPr>
            <a:spLocks noGrp="1"/>
          </p:cNvSpPr>
          <p:nvPr>
            <p:ph sz="half" idx="14"/>
          </p:nvPr>
        </p:nvSpPr>
        <p:spPr>
          <a:xfrm>
            <a:off x="6038899" y="1475496"/>
            <a:ext cx="2633472"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4"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cxnSp>
        <p:nvCxnSpPr>
          <p:cNvPr id="11" name="Straight Connector 10"/>
          <p:cNvCxnSpPr/>
          <p:nvPr/>
        </p:nvCxnSpPr>
        <p:spPr>
          <a:xfrm>
            <a:off x="5956863"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9" name="Content Placeholder 2"/>
          <p:cNvSpPr>
            <a:spLocks noGrp="1"/>
          </p:cNvSpPr>
          <p:nvPr>
            <p:ph sz="half" idx="15"/>
          </p:nvPr>
        </p:nvSpPr>
        <p:spPr>
          <a:xfrm>
            <a:off x="473225" y="1475496"/>
            <a:ext cx="2633617"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p:cNvCxnSpPr/>
          <p:nvPr/>
        </p:nvCxnSpPr>
        <p:spPr>
          <a:xfrm>
            <a:off x="3177207"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21"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22"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spTree>
    <p:extLst>
      <p:ext uri="{BB962C8B-B14F-4D97-AF65-F5344CB8AC3E}">
        <p14:creationId xmlns:p14="http://schemas.microsoft.com/office/powerpoint/2010/main" val="2801575830"/>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hree Content">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52881" y="1475496"/>
            <a:ext cx="2633617"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AC599B2-10C6-4D5B-871C-0682CD6D83BE}" type="datetime4">
              <a:rPr lang="en-US" smtClean="0"/>
              <a:t>December 28, 2018</a:t>
            </a:fld>
            <a:endParaRPr lang="en-US"/>
          </a:p>
        </p:txBody>
      </p:sp>
      <p:sp>
        <p:nvSpPr>
          <p:cNvPr id="6" name="Footer Placeholder 5"/>
          <p:cNvSpPr>
            <a:spLocks noGrp="1"/>
          </p:cNvSpPr>
          <p:nvPr>
            <p:ph type="ftr" sz="quarter" idx="11"/>
          </p:nvPr>
        </p:nvSpPr>
        <p:spPr>
          <a:xfrm>
            <a:off x="3124200" y="6356350"/>
            <a:ext cx="5562600" cy="365125"/>
          </a:xfrm>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12" name="Content Placeholder 2"/>
          <p:cNvSpPr>
            <a:spLocks noGrp="1"/>
          </p:cNvSpPr>
          <p:nvPr>
            <p:ph sz="half" idx="14"/>
          </p:nvPr>
        </p:nvSpPr>
        <p:spPr>
          <a:xfrm>
            <a:off x="6038899" y="1475496"/>
            <a:ext cx="2633472"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5" name="Picture 14"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0" name="Rectangle 9"/>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5956863"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9" name="Content Placeholder 2"/>
          <p:cNvSpPr>
            <a:spLocks noGrp="1"/>
          </p:cNvSpPr>
          <p:nvPr>
            <p:ph sz="half" idx="15"/>
          </p:nvPr>
        </p:nvSpPr>
        <p:spPr>
          <a:xfrm>
            <a:off x="473225" y="1475496"/>
            <a:ext cx="2633617"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p:cNvCxnSpPr/>
          <p:nvPr/>
        </p:nvCxnSpPr>
        <p:spPr>
          <a:xfrm>
            <a:off x="3177207"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6" name="Rectangle 15"/>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5163764"/>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w/Subtitle">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767AD6-7E35-4783-9BB8-3E16D6012445}" type="datetime4">
              <a:rPr lang="en-US" smtClean="0"/>
              <a:t>December 28, 2018</a:t>
            </a:fld>
            <a:endParaRPr lang="en-US"/>
          </a:p>
        </p:txBody>
      </p:sp>
      <p:sp>
        <p:nvSpPr>
          <p:cNvPr id="4" name="Footer Placeholder 3"/>
          <p:cNvSpPr>
            <a:spLocks noGrp="1"/>
          </p:cNvSpPr>
          <p:nvPr>
            <p:ph type="ftr" sz="quarter" idx="11"/>
          </p:nvPr>
        </p:nvSpPr>
        <p:spPr/>
        <p:txBody>
          <a:bodyPr/>
          <a:lstStyle/>
          <a:p>
            <a:r>
              <a:rPr lang="en-US"/>
              <a:t>Federal Health Information Model (FHIM)</a:t>
            </a:r>
          </a:p>
        </p:txBody>
      </p:sp>
      <p:sp>
        <p:nvSpPr>
          <p:cNvPr id="5" name="Slide Number Placeholder 4"/>
          <p:cNvSpPr>
            <a:spLocks noGrp="1"/>
          </p:cNvSpPr>
          <p:nvPr>
            <p:ph type="sldNum" sz="quarter" idx="12"/>
          </p:nvPr>
        </p:nvSpPr>
        <p:spPr/>
        <p:txBody>
          <a:bodyPr/>
          <a:lstStyle/>
          <a:p>
            <a:fld id="{F8059506-D6B1-B842-AAB5-13291BE98BD7}" type="slidenum">
              <a:rPr lang="en-US" smtClean="0"/>
              <a:t>‹#›</a:t>
            </a:fld>
            <a:endParaRPr lang="en-US"/>
          </a:p>
        </p:txBody>
      </p:sp>
      <p:sp>
        <p:nvSpPr>
          <p:cNvPr id="6"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7"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8" name="Picture 7"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Tree>
    <p:extLst>
      <p:ext uri="{BB962C8B-B14F-4D97-AF65-F5344CB8AC3E}">
        <p14:creationId xmlns:p14="http://schemas.microsoft.com/office/powerpoint/2010/main" val="1520474787"/>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62068D6-B400-49DA-A1E9-294307892B7B}" type="datetime4">
              <a:rPr lang="en-US" smtClean="0"/>
              <a:t>December 28, 2018</a:t>
            </a:fld>
            <a:endParaRPr lang="en-US"/>
          </a:p>
        </p:txBody>
      </p:sp>
      <p:sp>
        <p:nvSpPr>
          <p:cNvPr id="4" name="Footer Placeholder 3"/>
          <p:cNvSpPr>
            <a:spLocks noGrp="1"/>
          </p:cNvSpPr>
          <p:nvPr>
            <p:ph type="ftr" sz="quarter" idx="11"/>
          </p:nvPr>
        </p:nvSpPr>
        <p:spPr/>
        <p:txBody>
          <a:bodyPr/>
          <a:lstStyle/>
          <a:p>
            <a:r>
              <a:rPr lang="en-US"/>
              <a:t>Federal Health Information Model (FHIM)</a:t>
            </a:r>
          </a:p>
        </p:txBody>
      </p:sp>
      <p:sp>
        <p:nvSpPr>
          <p:cNvPr id="5" name="Slide Number Placeholder 4"/>
          <p:cNvSpPr>
            <a:spLocks noGrp="1"/>
          </p:cNvSpPr>
          <p:nvPr>
            <p:ph type="sldNum" sz="quarter" idx="12"/>
          </p:nvPr>
        </p:nvSpPr>
        <p:spPr/>
        <p:txBody>
          <a:bodyPr/>
          <a:lstStyle/>
          <a:p>
            <a:fld id="{F8059506-D6B1-B842-AAB5-13291BE98BD7}" type="slidenum">
              <a:rPr lang="en-US" smtClean="0"/>
              <a:t>‹#›</a:t>
            </a:fld>
            <a:endParaRPr lang="en-US"/>
          </a:p>
        </p:txBody>
      </p:sp>
      <p:sp>
        <p:nvSpPr>
          <p:cNvPr id="7"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8" name="Picture 7"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9" name="Rectangle 8"/>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6972303"/>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720313-A246-4C70-AE33-D12C3715F29A}" type="datetime4">
              <a:rPr lang="en-US" smtClean="0"/>
              <a:t>December 28, 2018</a:t>
            </a:fld>
            <a:endParaRPr lang="en-US"/>
          </a:p>
        </p:txBody>
      </p:sp>
      <p:sp>
        <p:nvSpPr>
          <p:cNvPr id="3" name="Footer Placeholder 2"/>
          <p:cNvSpPr>
            <a:spLocks noGrp="1"/>
          </p:cNvSpPr>
          <p:nvPr>
            <p:ph type="ftr" sz="quarter" idx="11"/>
          </p:nvPr>
        </p:nvSpPr>
        <p:spPr/>
        <p:txBody>
          <a:bodyPr/>
          <a:lstStyle/>
          <a:p>
            <a:r>
              <a:rPr lang="en-US"/>
              <a:t>Federal Health Information Model (FHIM)</a:t>
            </a:r>
          </a:p>
        </p:txBody>
      </p:sp>
      <p:sp>
        <p:nvSpPr>
          <p:cNvPr id="4" name="Slide Number Placeholder 3"/>
          <p:cNvSpPr>
            <a:spLocks noGrp="1"/>
          </p:cNvSpPr>
          <p:nvPr>
            <p:ph type="sldNum" sz="quarter" idx="12"/>
          </p:nvPr>
        </p:nvSpPr>
        <p:spPr/>
        <p:txBody>
          <a:bodyPr/>
          <a:lstStyle/>
          <a:p>
            <a:fld id="{F8059506-D6B1-B842-AAB5-13291BE98BD7}" type="slidenum">
              <a:rPr lang="en-US" smtClean="0"/>
              <a:t>‹#›</a:t>
            </a:fld>
            <a:endParaRPr lang="en-US"/>
          </a:p>
        </p:txBody>
      </p:sp>
      <p:pic>
        <p:nvPicPr>
          <p:cNvPr id="5" name="Picture 4"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Tree>
    <p:extLst>
      <p:ext uri="{BB962C8B-B14F-4D97-AF65-F5344CB8AC3E}">
        <p14:creationId xmlns:p14="http://schemas.microsoft.com/office/powerpoint/2010/main" val="739743964"/>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Caption w/Subtitles">
    <p:bg>
      <p:bgPr>
        <a:blipFill rotWithShape="1">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a:spLocks noGrp="1"/>
          </p:cNvSpPr>
          <p:nvPr>
            <p:ph idx="13"/>
          </p:nvPr>
        </p:nvSpPr>
        <p:spPr>
          <a:xfrm>
            <a:off x="3660401" y="1475496"/>
            <a:ext cx="5026399"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388441"/>
            <a:ext cx="3008313" cy="361301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7962AF-7609-47F1-B95D-553D5620287A}" type="datetime4">
              <a:rPr lang="en-US" smtClean="0"/>
              <a:t>December 28, 2018</a:t>
            </a:fld>
            <a:endParaRPr lang="en-US"/>
          </a:p>
        </p:txBody>
      </p:sp>
      <p:sp>
        <p:nvSpPr>
          <p:cNvPr id="6" name="Footer Placeholder 5"/>
          <p:cNvSpPr>
            <a:spLocks noGrp="1"/>
          </p:cNvSpPr>
          <p:nvPr>
            <p:ph type="ftr" sz="quarter" idx="11"/>
          </p:nvPr>
        </p:nvSpPr>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9" name="Text Placeholder 4"/>
          <p:cNvSpPr>
            <a:spLocks noGrp="1"/>
          </p:cNvSpPr>
          <p:nvPr>
            <p:ph type="body" sz="quarter" idx="14"/>
          </p:nvPr>
        </p:nvSpPr>
        <p:spPr>
          <a:xfrm>
            <a:off x="457200" y="1475496"/>
            <a:ext cx="3008313" cy="912946"/>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15"/>
          <p:cNvSpPr>
            <a:spLocks noGrp="1"/>
          </p:cNvSpPr>
          <p:nvPr>
            <p:ph type="body" sz="quarter" idx="15"/>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11"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2" name="Picture 11"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cxnSp>
        <p:nvCxnSpPr>
          <p:cNvPr id="14" name="Straight Connector 13"/>
          <p:cNvCxnSpPr/>
          <p:nvPr/>
        </p:nvCxnSpPr>
        <p:spPr>
          <a:xfrm>
            <a:off x="3560065"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1502139"/>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lternative Title Slide">
    <p:bg>
      <p:bgPr>
        <a:blipFill rotWithShape="1">
          <a:blip r:embed="rId3"/>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2763819"/>
            <a:ext cx="5257710" cy="3196465"/>
          </a:xfrm>
          <a:prstGeom prst="rect">
            <a:avLst/>
          </a:prstGeom>
          <a:solidFill>
            <a:srgbClr val="FFFFF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effectLst/>
            </a:endParaRPr>
          </a:p>
        </p:txBody>
      </p:sp>
      <p:sp>
        <p:nvSpPr>
          <p:cNvPr id="5" name="Footer Placeholder 4"/>
          <p:cNvSpPr>
            <a:spLocks noGrp="1"/>
          </p:cNvSpPr>
          <p:nvPr>
            <p:ph type="ftr" sz="quarter" idx="11"/>
          </p:nvPr>
        </p:nvSpPr>
        <p:spPr>
          <a:xfrm>
            <a:off x="457200" y="6356350"/>
            <a:ext cx="2895600" cy="365125"/>
          </a:xfrm>
        </p:spPr>
        <p:txBody>
          <a:bodyPr/>
          <a:lstStyle/>
          <a:p>
            <a:r>
              <a:rPr lang="en-US"/>
              <a:t>Federal Health Information Model (FHIM)</a:t>
            </a:r>
            <a:endParaRPr lang="en-US" dirty="0"/>
          </a:p>
        </p:txBody>
      </p:sp>
      <p:sp>
        <p:nvSpPr>
          <p:cNvPr id="2" name="Title 1"/>
          <p:cNvSpPr>
            <a:spLocks noGrp="1"/>
          </p:cNvSpPr>
          <p:nvPr>
            <p:ph type="ctrTitle"/>
          </p:nvPr>
        </p:nvSpPr>
        <p:spPr>
          <a:xfrm>
            <a:off x="284668" y="3044799"/>
            <a:ext cx="4688374" cy="1470025"/>
          </a:xfrm>
        </p:spPr>
        <p:txBody>
          <a:bodyPr lIns="91440" rIns="91440" anchor="t">
            <a:noAutofit/>
          </a:bodyPr>
          <a:lstStyle>
            <a:lvl1pPr algn="l">
              <a:defRPr sz="3200" b="1">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284668" y="4524452"/>
            <a:ext cx="4688374" cy="801295"/>
          </a:xfrm>
        </p:spPr>
        <p:txBody>
          <a:bodyPr anchor="t">
            <a:normAutofit/>
          </a:bodyPr>
          <a:lstStyle>
            <a:lvl1pPr marL="0" indent="0" algn="l">
              <a:buNone/>
              <a:defRPr sz="18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Text Placeholder 9"/>
          <p:cNvSpPr>
            <a:spLocks noGrp="1"/>
          </p:cNvSpPr>
          <p:nvPr>
            <p:ph type="body" sz="quarter" idx="12"/>
          </p:nvPr>
        </p:nvSpPr>
        <p:spPr>
          <a:xfrm>
            <a:off x="284073" y="5335777"/>
            <a:ext cx="4689475" cy="452437"/>
          </a:xfrm>
        </p:spPr>
        <p:txBody>
          <a:bodyPr>
            <a:normAutofit/>
          </a:bodyPr>
          <a:lstStyle>
            <a:lvl1pPr marL="0" indent="0">
              <a:buNone/>
              <a:defRPr sz="1600" b="1"/>
            </a:lvl1pPr>
          </a:lstStyle>
          <a:p>
            <a:pPr lvl="0"/>
            <a:r>
              <a:rPr lang="en-US"/>
              <a:t>Click to edit Master text styles</a:t>
            </a:r>
          </a:p>
        </p:txBody>
      </p:sp>
    </p:spTree>
    <p:extLst>
      <p:ext uri="{BB962C8B-B14F-4D97-AF65-F5344CB8AC3E}">
        <p14:creationId xmlns:p14="http://schemas.microsoft.com/office/powerpoint/2010/main" val="4269544011"/>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4" name="camera.wav"/>
          </p:stSnd>
        </p:sndAc>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with Caption">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57200" y="2388441"/>
            <a:ext cx="3008313" cy="361301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6E4210-C219-4FE3-AA88-6332B43186A1}" type="datetime4">
              <a:rPr lang="en-US" smtClean="0"/>
              <a:t>December 28, 2018</a:t>
            </a:fld>
            <a:endParaRPr lang="en-US"/>
          </a:p>
        </p:txBody>
      </p:sp>
      <p:sp>
        <p:nvSpPr>
          <p:cNvPr id="6" name="Footer Placeholder 5"/>
          <p:cNvSpPr>
            <a:spLocks noGrp="1"/>
          </p:cNvSpPr>
          <p:nvPr>
            <p:ph type="ftr" sz="quarter" idx="11"/>
          </p:nvPr>
        </p:nvSpPr>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9" name="Text Placeholder 4"/>
          <p:cNvSpPr>
            <a:spLocks noGrp="1"/>
          </p:cNvSpPr>
          <p:nvPr>
            <p:ph type="body" sz="quarter" idx="14"/>
          </p:nvPr>
        </p:nvSpPr>
        <p:spPr>
          <a:xfrm>
            <a:off x="457200" y="1475496"/>
            <a:ext cx="3008313" cy="912946"/>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2" name="Picture 11"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3" name="Rectangle 12"/>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idx="13"/>
          </p:nvPr>
        </p:nvSpPr>
        <p:spPr>
          <a:xfrm>
            <a:off x="3660401" y="1475496"/>
            <a:ext cx="5026399"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p:cNvCxnSpPr/>
          <p:nvPr/>
        </p:nvCxnSpPr>
        <p:spPr>
          <a:xfrm>
            <a:off x="3560065"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7" name="Rectangle 16"/>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9029840"/>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icture with Caption w/Subtitle">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021" y="4800600"/>
            <a:ext cx="5486400" cy="566738"/>
          </a:xfrm>
        </p:spPr>
        <p:txBody>
          <a:bodyPr anchor="b"/>
          <a:lstStyle>
            <a:lvl1pPr algn="r">
              <a:defRPr sz="2000" b="1"/>
            </a:lvl1pPr>
          </a:lstStyle>
          <a:p>
            <a:r>
              <a:rPr lang="en-US" dirty="0"/>
              <a:t>CLICK TO EDIT MASTER TITLE STYLE</a:t>
            </a:r>
          </a:p>
        </p:txBody>
      </p:sp>
      <p:sp>
        <p:nvSpPr>
          <p:cNvPr id="5" name="Date Placeholder 4"/>
          <p:cNvSpPr>
            <a:spLocks noGrp="1"/>
          </p:cNvSpPr>
          <p:nvPr>
            <p:ph type="dt" sz="half" idx="10"/>
          </p:nvPr>
        </p:nvSpPr>
        <p:spPr/>
        <p:txBody>
          <a:bodyPr/>
          <a:lstStyle/>
          <a:p>
            <a:fld id="{EECE6F10-5744-42D4-A285-60CF56C08D32}" type="datetime4">
              <a:rPr lang="en-US" smtClean="0"/>
              <a:t>December 28, 2018</a:t>
            </a:fld>
            <a:endParaRPr lang="en-US"/>
          </a:p>
        </p:txBody>
      </p:sp>
      <p:sp>
        <p:nvSpPr>
          <p:cNvPr id="6" name="Footer Placeholder 5"/>
          <p:cNvSpPr>
            <a:spLocks noGrp="1"/>
          </p:cNvSpPr>
          <p:nvPr>
            <p:ph type="ftr" sz="quarter" idx="11"/>
          </p:nvPr>
        </p:nvSpPr>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pic>
        <p:nvPicPr>
          <p:cNvPr id="13" name="Picture 12"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2677" y="4946226"/>
            <a:ext cx="1131750" cy="1131750"/>
          </a:xfrm>
          <a:prstGeom prst="rect">
            <a:avLst/>
          </a:prstGeom>
        </p:spPr>
      </p:pic>
      <p:sp>
        <p:nvSpPr>
          <p:cNvPr id="3" name="Picture Placeholder 2"/>
          <p:cNvSpPr>
            <a:spLocks noGrp="1"/>
          </p:cNvSpPr>
          <p:nvPr>
            <p:ph type="pic" idx="1"/>
          </p:nvPr>
        </p:nvSpPr>
        <p:spPr>
          <a:xfrm>
            <a:off x="1828800"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15" name="Text Placeholder 15"/>
          <p:cNvSpPr>
            <a:spLocks noGrp="1"/>
          </p:cNvSpPr>
          <p:nvPr>
            <p:ph type="body" sz="quarter" idx="13"/>
          </p:nvPr>
        </p:nvSpPr>
        <p:spPr>
          <a:xfrm>
            <a:off x="0" y="5367338"/>
            <a:ext cx="7320803"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Tree>
    <p:extLst>
      <p:ext uri="{BB962C8B-B14F-4D97-AF65-F5344CB8AC3E}">
        <p14:creationId xmlns:p14="http://schemas.microsoft.com/office/powerpoint/2010/main" val="1239359284"/>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icture with Caption">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021" y="4800600"/>
            <a:ext cx="5486400" cy="566738"/>
          </a:xfrm>
        </p:spPr>
        <p:txBody>
          <a:bodyPr anchor="b"/>
          <a:lstStyle>
            <a:lvl1pPr algn="r">
              <a:defRPr sz="2000" b="1"/>
            </a:lvl1pPr>
          </a:lstStyle>
          <a:p>
            <a:r>
              <a:rPr lang="en-US" dirty="0"/>
              <a:t>CLICK TO EDIT MASTER TITLE STYLE</a:t>
            </a:r>
          </a:p>
        </p:txBody>
      </p:sp>
      <p:sp>
        <p:nvSpPr>
          <p:cNvPr id="5" name="Date Placeholder 4"/>
          <p:cNvSpPr>
            <a:spLocks noGrp="1"/>
          </p:cNvSpPr>
          <p:nvPr>
            <p:ph type="dt" sz="half" idx="10"/>
          </p:nvPr>
        </p:nvSpPr>
        <p:spPr/>
        <p:txBody>
          <a:bodyPr/>
          <a:lstStyle/>
          <a:p>
            <a:fld id="{5D319273-2F07-4347-B6A1-F6EBABE19EB0}" type="datetime4">
              <a:rPr lang="en-US" smtClean="0"/>
              <a:t>December 28, 2018</a:t>
            </a:fld>
            <a:endParaRPr lang="en-US"/>
          </a:p>
        </p:txBody>
      </p:sp>
      <p:sp>
        <p:nvSpPr>
          <p:cNvPr id="6" name="Footer Placeholder 5"/>
          <p:cNvSpPr>
            <a:spLocks noGrp="1"/>
          </p:cNvSpPr>
          <p:nvPr>
            <p:ph type="ftr" sz="quarter" idx="11"/>
          </p:nvPr>
        </p:nvSpPr>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pic>
        <p:nvPicPr>
          <p:cNvPr id="13" name="Picture 12"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2677" y="4946226"/>
            <a:ext cx="1131750" cy="1131750"/>
          </a:xfrm>
          <a:prstGeom prst="rect">
            <a:avLst/>
          </a:prstGeom>
        </p:spPr>
      </p:pic>
      <p:sp>
        <p:nvSpPr>
          <p:cNvPr id="3" name="Picture Placeholder 2"/>
          <p:cNvSpPr>
            <a:spLocks noGrp="1"/>
          </p:cNvSpPr>
          <p:nvPr>
            <p:ph type="pic" idx="1"/>
          </p:nvPr>
        </p:nvSpPr>
        <p:spPr>
          <a:xfrm>
            <a:off x="1828800"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9" name="Rectangle 8"/>
          <p:cNvSpPr/>
          <p:nvPr/>
        </p:nvSpPr>
        <p:spPr>
          <a:xfrm>
            <a:off x="0" y="5367338"/>
            <a:ext cx="7318421"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Rectangle 10"/>
          <p:cNvSpPr/>
          <p:nvPr userDrawn="1"/>
        </p:nvSpPr>
        <p:spPr>
          <a:xfrm>
            <a:off x="0" y="5367338"/>
            <a:ext cx="7318421"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814811955"/>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Large and Center">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B5CF4C4-AEDA-49C9-B748-6DDADCA640BD}" type="datetime4">
              <a:rPr lang="en-US" smtClean="0"/>
              <a:t>December 28, 2018</a:t>
            </a:fld>
            <a:endParaRPr lang="en-US"/>
          </a:p>
        </p:txBody>
      </p:sp>
      <p:sp>
        <p:nvSpPr>
          <p:cNvPr id="6" name="Footer Placeholder 5"/>
          <p:cNvSpPr>
            <a:spLocks noGrp="1"/>
          </p:cNvSpPr>
          <p:nvPr>
            <p:ph type="ftr" sz="quarter" idx="11"/>
          </p:nvPr>
        </p:nvSpPr>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pic>
        <p:nvPicPr>
          <p:cNvPr id="13" name="Picture 12"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2677" y="4946226"/>
            <a:ext cx="1131750" cy="1131750"/>
          </a:xfrm>
          <a:prstGeom prst="rect">
            <a:avLst/>
          </a:prstGeom>
        </p:spPr>
      </p:pic>
      <p:sp>
        <p:nvSpPr>
          <p:cNvPr id="3" name="Picture Placeholder 2"/>
          <p:cNvSpPr>
            <a:spLocks noGrp="1"/>
          </p:cNvSpPr>
          <p:nvPr>
            <p:ph type="pic" idx="1"/>
          </p:nvPr>
        </p:nvSpPr>
        <p:spPr>
          <a:xfrm>
            <a:off x="1828800" y="612774"/>
            <a:ext cx="5486400" cy="43334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Tree>
    <p:extLst>
      <p:ext uri="{BB962C8B-B14F-4D97-AF65-F5344CB8AC3E}">
        <p14:creationId xmlns:p14="http://schemas.microsoft.com/office/powerpoint/2010/main" val="3647689514"/>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icture Large and Center No Logo">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E96EF32-DE3B-47E6-B056-04336BB5D187}" type="datetime4">
              <a:rPr lang="en-US" smtClean="0"/>
              <a:t>December 28, 2018</a:t>
            </a:fld>
            <a:endParaRPr lang="en-US"/>
          </a:p>
        </p:txBody>
      </p:sp>
      <p:sp>
        <p:nvSpPr>
          <p:cNvPr id="6" name="Footer Placeholder 5"/>
          <p:cNvSpPr>
            <a:spLocks noGrp="1"/>
          </p:cNvSpPr>
          <p:nvPr>
            <p:ph type="ftr" sz="quarter" idx="11"/>
          </p:nvPr>
        </p:nvSpPr>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3" name="Picture Placeholder 2"/>
          <p:cNvSpPr>
            <a:spLocks noGrp="1"/>
          </p:cNvSpPr>
          <p:nvPr>
            <p:ph type="pic" idx="1"/>
          </p:nvPr>
        </p:nvSpPr>
        <p:spPr>
          <a:xfrm>
            <a:off x="457200" y="612774"/>
            <a:ext cx="8229600" cy="53690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Tree>
    <p:extLst>
      <p:ext uri="{BB962C8B-B14F-4D97-AF65-F5344CB8AC3E}">
        <p14:creationId xmlns:p14="http://schemas.microsoft.com/office/powerpoint/2010/main" val="261606976"/>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4" name="camera.wav"/>
          </p:stSnd>
        </p:sndAc>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Vertical Text w/Subtitle">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57200" y="1428798"/>
            <a:ext cx="8229600" cy="456661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6E2E23-B6E3-4888-B123-E26D6469D571}" type="datetime4">
              <a:rPr lang="en-US" smtClean="0"/>
              <a:t>December 28, 2018</a:t>
            </a:fld>
            <a:endParaRPr lang="en-US"/>
          </a:p>
        </p:txBody>
      </p:sp>
      <p:sp>
        <p:nvSpPr>
          <p:cNvPr id="5" name="Footer Placeholder 4"/>
          <p:cNvSpPr>
            <a:spLocks noGrp="1"/>
          </p:cNvSpPr>
          <p:nvPr>
            <p:ph type="ftr" sz="quarter" idx="11"/>
          </p:nvPr>
        </p:nvSpPr>
        <p:spPr/>
        <p:txBody>
          <a:bodyPr/>
          <a:lstStyle/>
          <a:p>
            <a:r>
              <a:rPr lang="en-US"/>
              <a:t>Federal Health Information Model (FHIM)</a:t>
            </a:r>
          </a:p>
        </p:txBody>
      </p:sp>
      <p:sp>
        <p:nvSpPr>
          <p:cNvPr id="6" name="Slide Number Placeholder 5"/>
          <p:cNvSpPr>
            <a:spLocks noGrp="1"/>
          </p:cNvSpPr>
          <p:nvPr>
            <p:ph type="sldNum" sz="quarter" idx="12"/>
          </p:nvPr>
        </p:nvSpPr>
        <p:spPr/>
        <p:txBody>
          <a:bodyPr/>
          <a:lstStyle/>
          <a:p>
            <a:fld id="{F8059506-D6B1-B842-AAB5-13291BE98BD7}" type="slidenum">
              <a:rPr lang="en-US" smtClean="0"/>
              <a:t>‹#›</a:t>
            </a:fld>
            <a:endParaRPr lang="en-US"/>
          </a:p>
        </p:txBody>
      </p:sp>
      <p:sp>
        <p:nvSpPr>
          <p:cNvPr id="7"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8"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9" name="Picture 8"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Tree>
    <p:extLst>
      <p:ext uri="{BB962C8B-B14F-4D97-AF65-F5344CB8AC3E}">
        <p14:creationId xmlns:p14="http://schemas.microsoft.com/office/powerpoint/2010/main" val="1747714430"/>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Vertical Text">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57200" y="1428798"/>
            <a:ext cx="8229600" cy="456661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2E25B-D56A-4BC5-8BA7-B485D9DF2E19}" type="datetime4">
              <a:rPr lang="en-US" smtClean="0"/>
              <a:t>December 28, 2018</a:t>
            </a:fld>
            <a:endParaRPr lang="en-US"/>
          </a:p>
        </p:txBody>
      </p:sp>
      <p:sp>
        <p:nvSpPr>
          <p:cNvPr id="5" name="Footer Placeholder 4"/>
          <p:cNvSpPr>
            <a:spLocks noGrp="1"/>
          </p:cNvSpPr>
          <p:nvPr>
            <p:ph type="ftr" sz="quarter" idx="11"/>
          </p:nvPr>
        </p:nvSpPr>
        <p:spPr/>
        <p:txBody>
          <a:bodyPr/>
          <a:lstStyle/>
          <a:p>
            <a:r>
              <a:rPr lang="en-US"/>
              <a:t>Federal Health Information Model (FHIM)</a:t>
            </a:r>
          </a:p>
        </p:txBody>
      </p:sp>
      <p:sp>
        <p:nvSpPr>
          <p:cNvPr id="6" name="Slide Number Placeholder 5"/>
          <p:cNvSpPr>
            <a:spLocks noGrp="1"/>
          </p:cNvSpPr>
          <p:nvPr>
            <p:ph type="sldNum" sz="quarter" idx="12"/>
          </p:nvPr>
        </p:nvSpPr>
        <p:spPr/>
        <p:txBody>
          <a:bodyPr/>
          <a:lstStyle/>
          <a:p>
            <a:fld id="{F8059506-D6B1-B842-AAB5-13291BE98BD7}" type="slidenum">
              <a:rPr lang="en-US" smtClean="0"/>
              <a:t>‹#›</a:t>
            </a:fld>
            <a:endParaRPr lang="en-US"/>
          </a:p>
        </p:txBody>
      </p:sp>
      <p:sp>
        <p:nvSpPr>
          <p:cNvPr id="8"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9" name="Picture 8"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0" name="Rectangle 9"/>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7261264"/>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Vertical Title and Text">
    <p:bg>
      <p:bgPr>
        <a:blipFill rotWithShape="1">
          <a:blip r:embed="rId3"/>
          <a:stretch>
            <a:fillRect/>
          </a:stretch>
        </a:blipFill>
        <a:effectLst/>
      </p:bgPr>
    </p:bg>
    <p:spTree>
      <p:nvGrpSpPr>
        <p:cNvPr id="1" name=""/>
        <p:cNvGrpSpPr/>
        <p:nvPr/>
      </p:nvGrpSpPr>
      <p:grpSpPr>
        <a:xfrm>
          <a:off x="0" y="0"/>
          <a:ext cx="0" cy="0"/>
          <a:chOff x="0" y="0"/>
          <a:chExt cx="0" cy="0"/>
        </a:xfrm>
      </p:grpSpPr>
      <p:sp>
        <p:nvSpPr>
          <p:cNvPr id="16" name="Vertical Text Placeholder 2"/>
          <p:cNvSpPr>
            <a:spLocks noGrp="1"/>
          </p:cNvSpPr>
          <p:nvPr>
            <p:ph type="body" orient="vert" idx="13"/>
          </p:nvPr>
        </p:nvSpPr>
        <p:spPr>
          <a:xfrm>
            <a:off x="457200" y="274638"/>
            <a:ext cx="6975656" cy="57207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Vertical Title 1"/>
          <p:cNvSpPr>
            <a:spLocks noGrp="1"/>
          </p:cNvSpPr>
          <p:nvPr>
            <p:ph type="title" orient="vert"/>
          </p:nvPr>
        </p:nvSpPr>
        <p:spPr>
          <a:xfrm>
            <a:off x="7632677" y="578991"/>
            <a:ext cx="1131750" cy="4221026"/>
          </a:xfrm>
        </p:spPr>
        <p:txBody>
          <a:bodyPr vert="eaVert"/>
          <a:lstStyle>
            <a:lvl1pPr algn="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1D824791-EFBA-40F1-98DB-CE16BCEECFCB}" type="datetime4">
              <a:rPr lang="en-US" smtClean="0"/>
              <a:t>December 28, 2018</a:t>
            </a:fld>
            <a:endParaRPr lang="en-US"/>
          </a:p>
        </p:txBody>
      </p:sp>
      <p:sp>
        <p:nvSpPr>
          <p:cNvPr id="5" name="Footer Placeholder 4"/>
          <p:cNvSpPr>
            <a:spLocks noGrp="1"/>
          </p:cNvSpPr>
          <p:nvPr>
            <p:ph type="ftr" sz="quarter" idx="11"/>
          </p:nvPr>
        </p:nvSpPr>
        <p:spPr/>
        <p:txBody>
          <a:bodyPr/>
          <a:lstStyle/>
          <a:p>
            <a:r>
              <a:rPr lang="en-US"/>
              <a:t>Federal Health Information Model (FHIM)</a:t>
            </a:r>
          </a:p>
        </p:txBody>
      </p:sp>
      <p:sp>
        <p:nvSpPr>
          <p:cNvPr id="6" name="Slide Number Placeholder 5"/>
          <p:cNvSpPr>
            <a:spLocks noGrp="1"/>
          </p:cNvSpPr>
          <p:nvPr>
            <p:ph type="sldNum" sz="quarter" idx="12"/>
          </p:nvPr>
        </p:nvSpPr>
        <p:spPr/>
        <p:txBody>
          <a:bodyPr/>
          <a:lstStyle/>
          <a:p>
            <a:fld id="{F8059506-D6B1-B842-AAB5-13291BE98BD7}" type="slidenum">
              <a:rPr lang="en-US" smtClean="0"/>
              <a:t>‹#›</a:t>
            </a:fld>
            <a:endParaRPr lang="en-US"/>
          </a:p>
        </p:txBody>
      </p:sp>
      <p:cxnSp>
        <p:nvCxnSpPr>
          <p:cNvPr id="7" name="Straight Connector 6"/>
          <p:cNvCxnSpPr/>
          <p:nvPr userDrawn="1"/>
        </p:nvCxnSpPr>
        <p:spPr>
          <a:xfrm>
            <a:off x="7529959" y="274638"/>
            <a:ext cx="0" cy="5851525"/>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pic>
        <p:nvPicPr>
          <p:cNvPr id="15" name="Picture 14"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2677" y="4946226"/>
            <a:ext cx="1131750" cy="1131750"/>
          </a:xfrm>
          <a:prstGeom prst="rect">
            <a:avLst/>
          </a:prstGeom>
        </p:spPr>
      </p:pic>
    </p:spTree>
    <p:extLst>
      <p:ext uri="{BB962C8B-B14F-4D97-AF65-F5344CB8AC3E}">
        <p14:creationId xmlns:p14="http://schemas.microsoft.com/office/powerpoint/2010/main" val="4053273036"/>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act Us w/Subtitle">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63B4936-4372-415D-B8B2-07AE49C18BAB}" type="datetime4">
              <a:rPr lang="en-US" smtClean="0"/>
              <a:t>December 28, 2018</a:t>
            </a:fld>
            <a:endParaRPr lang="en-US"/>
          </a:p>
        </p:txBody>
      </p:sp>
      <p:sp>
        <p:nvSpPr>
          <p:cNvPr id="6" name="Footer Placeholder 5"/>
          <p:cNvSpPr>
            <a:spLocks noGrp="1"/>
          </p:cNvSpPr>
          <p:nvPr>
            <p:ph type="ftr" sz="quarter" idx="11"/>
          </p:nvPr>
        </p:nvSpPr>
        <p:spPr>
          <a:xfrm>
            <a:off x="3124200" y="6356350"/>
            <a:ext cx="5562600" cy="365125"/>
          </a:xfrm>
        </p:spPr>
        <p:txBody>
          <a:bodyPr/>
          <a:lstStyle/>
          <a:p>
            <a:r>
              <a:rPr lang="en-US"/>
              <a:t>Federal Health Information Model (FHIM)</a:t>
            </a:r>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a:p>
        </p:txBody>
      </p:sp>
      <p:sp>
        <p:nvSpPr>
          <p:cNvPr id="13" name="Text Placeholder 15"/>
          <p:cNvSpPr>
            <a:spLocks noGrp="1"/>
          </p:cNvSpPr>
          <p:nvPr>
            <p:ph type="body" sz="quarter" idx="13" hasCustomPrompt="1"/>
          </p:nvPr>
        </p:nvSpPr>
        <p:spPr>
          <a:xfrm>
            <a:off x="1" y="961839"/>
            <a:ext cx="6853914" cy="289527"/>
          </a:xfrm>
          <a:solidFill>
            <a:schemeClr val="accent1"/>
          </a:solidFill>
        </p:spPr>
        <p:txBody>
          <a:bodyPr tIns="36576" bIns="0" anchor="t">
            <a:noAutofit/>
          </a:bodyPr>
          <a:lstStyle>
            <a:lvl1pPr marL="0" indent="0" algn="r">
              <a:buNone/>
              <a:defRPr sz="1200" b="0" i="0" baseline="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dirty="0"/>
              <a:t>Connect with Federal Health Architecture – We’d Love to Hear from you!</a:t>
            </a:r>
          </a:p>
        </p:txBody>
      </p:sp>
      <p:sp>
        <p:nvSpPr>
          <p:cNvPr id="14" name="Title 16"/>
          <p:cNvSpPr>
            <a:spLocks noGrp="1"/>
          </p:cNvSpPr>
          <p:nvPr>
            <p:ph type="title" hasCustomPrompt="1"/>
          </p:nvPr>
        </p:nvSpPr>
        <p:spPr>
          <a:xfrm>
            <a:off x="457200" y="274638"/>
            <a:ext cx="6396715" cy="677894"/>
          </a:xfrm>
        </p:spPr>
        <p:txBody>
          <a:bodyPr>
            <a:normAutofit/>
          </a:bodyPr>
          <a:lstStyle>
            <a:lvl1pPr algn="r">
              <a:defRPr sz="3200" b="1"/>
            </a:lvl1pPr>
          </a:lstStyle>
          <a:p>
            <a:r>
              <a:rPr lang="en-US" dirty="0"/>
              <a:t>Contact Us</a:t>
            </a:r>
          </a:p>
        </p:txBody>
      </p:sp>
      <p:pic>
        <p:nvPicPr>
          <p:cNvPr id="15" name="Picture 14"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Content Placeholder 2"/>
          <p:cNvSpPr>
            <a:spLocks noGrp="1"/>
          </p:cNvSpPr>
          <p:nvPr>
            <p:ph sz="half" idx="1"/>
          </p:nvPr>
        </p:nvSpPr>
        <p:spPr>
          <a:xfrm>
            <a:off x="457200" y="1475496"/>
            <a:ext cx="4959544"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2"/>
          <p:cNvSpPr>
            <a:spLocks noGrp="1"/>
          </p:cNvSpPr>
          <p:nvPr>
            <p:ph sz="half" idx="14"/>
          </p:nvPr>
        </p:nvSpPr>
        <p:spPr>
          <a:xfrm>
            <a:off x="5719544" y="1475496"/>
            <a:ext cx="2967256" cy="2257079"/>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Straight Connector 18"/>
          <p:cNvCxnSpPr/>
          <p:nvPr/>
        </p:nvCxnSpPr>
        <p:spPr>
          <a:xfrm>
            <a:off x="5564660"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6" name="Content Placeholder 2"/>
          <p:cNvSpPr>
            <a:spLocks noGrp="1"/>
          </p:cNvSpPr>
          <p:nvPr>
            <p:ph sz="half" idx="15"/>
          </p:nvPr>
        </p:nvSpPr>
        <p:spPr>
          <a:xfrm>
            <a:off x="5719544" y="3945865"/>
            <a:ext cx="2967256" cy="2052620"/>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0869593"/>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anks for Coming">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7B3C41-CA64-4B26-994E-718608F7B3FF}" type="datetime4">
              <a:rPr lang="en-US" smtClean="0"/>
              <a:t>December 28, 2018</a:t>
            </a:fld>
            <a:endParaRPr lang="en-US"/>
          </a:p>
        </p:txBody>
      </p:sp>
      <p:sp>
        <p:nvSpPr>
          <p:cNvPr id="3" name="Footer Placeholder 2"/>
          <p:cNvSpPr>
            <a:spLocks noGrp="1"/>
          </p:cNvSpPr>
          <p:nvPr>
            <p:ph type="ftr" sz="quarter" idx="11"/>
          </p:nvPr>
        </p:nvSpPr>
        <p:spPr/>
        <p:txBody>
          <a:bodyPr/>
          <a:lstStyle/>
          <a:p>
            <a:r>
              <a:rPr lang="en-US"/>
              <a:t>Federal Health Information Model (FHIM)</a:t>
            </a:r>
          </a:p>
        </p:txBody>
      </p:sp>
      <p:sp>
        <p:nvSpPr>
          <p:cNvPr id="4" name="Slide Number Placeholder 3"/>
          <p:cNvSpPr>
            <a:spLocks noGrp="1"/>
          </p:cNvSpPr>
          <p:nvPr>
            <p:ph type="sldNum" sz="quarter" idx="12"/>
          </p:nvPr>
        </p:nvSpPr>
        <p:spPr/>
        <p:txBody>
          <a:bodyPr/>
          <a:lstStyle/>
          <a:p>
            <a:fld id="{F8059506-D6B1-B842-AAB5-13291BE98BD7}" type="slidenum">
              <a:rPr lang="en-US" smtClean="0"/>
              <a:t>‹#›</a:t>
            </a:fld>
            <a:endParaRPr lang="en-US"/>
          </a:p>
        </p:txBody>
      </p:sp>
      <p:sp>
        <p:nvSpPr>
          <p:cNvPr id="8" name="Text Placeholder 15"/>
          <p:cNvSpPr>
            <a:spLocks noGrp="1"/>
          </p:cNvSpPr>
          <p:nvPr>
            <p:ph type="body" sz="quarter" idx="13" hasCustomPrompt="1"/>
          </p:nvPr>
        </p:nvSpPr>
        <p:spPr>
          <a:xfrm>
            <a:off x="-1" y="3324232"/>
            <a:ext cx="6185023" cy="289527"/>
          </a:xfrm>
          <a:solidFill>
            <a:schemeClr val="accent1"/>
          </a:solidFill>
        </p:spPr>
        <p:txBody>
          <a:bodyPr tIns="36576" bIns="0" anchor="t">
            <a:noAutofit/>
          </a:bodyPr>
          <a:lstStyle>
            <a:lvl1pPr marL="0" indent="0" algn="r">
              <a:buNone/>
              <a:defRPr sz="1200" b="0" i="1">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dirty="0"/>
              <a:t>See you soon</a:t>
            </a:r>
          </a:p>
        </p:txBody>
      </p:sp>
      <p:sp>
        <p:nvSpPr>
          <p:cNvPr id="9" name="Title 16"/>
          <p:cNvSpPr>
            <a:spLocks noGrp="1"/>
          </p:cNvSpPr>
          <p:nvPr>
            <p:ph type="title" hasCustomPrompt="1"/>
          </p:nvPr>
        </p:nvSpPr>
        <p:spPr>
          <a:xfrm>
            <a:off x="0" y="2399747"/>
            <a:ext cx="6185023" cy="915178"/>
          </a:xfrm>
        </p:spPr>
        <p:txBody>
          <a:bodyPr>
            <a:noAutofit/>
          </a:bodyPr>
          <a:lstStyle>
            <a:lvl1pPr algn="r">
              <a:lnSpc>
                <a:spcPct val="70000"/>
              </a:lnSpc>
              <a:defRPr sz="3600" b="1"/>
            </a:lvl1pPr>
          </a:lstStyle>
          <a:p>
            <a:r>
              <a:rPr lang="en-US" dirty="0"/>
              <a:t>THANKS FOR</a:t>
            </a:r>
            <a:br>
              <a:rPr lang="en-US" dirty="0"/>
            </a:br>
            <a:r>
              <a:rPr lang="en-US" dirty="0"/>
              <a:t>COMING</a:t>
            </a:r>
          </a:p>
        </p:txBody>
      </p:sp>
      <p:pic>
        <p:nvPicPr>
          <p:cNvPr id="10" name="Picture 9"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4428" y="1960841"/>
            <a:ext cx="2051688" cy="2051688"/>
          </a:xfrm>
          <a:prstGeom prst="rect">
            <a:avLst/>
          </a:prstGeom>
        </p:spPr>
      </p:pic>
    </p:spTree>
    <p:extLst>
      <p:ext uri="{BB962C8B-B14F-4D97-AF65-F5344CB8AC3E}">
        <p14:creationId xmlns:p14="http://schemas.microsoft.com/office/powerpoint/2010/main" val="2086090096"/>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044825"/>
            <a:ext cx="7772400" cy="1362075"/>
          </a:xfrm>
        </p:spPr>
        <p:txBody>
          <a:bodyPr anchor="b">
            <a:normAutofit/>
          </a:bodyPr>
          <a:lstStyle>
            <a:lvl1pPr algn="l">
              <a:defRPr sz="2800" b="1" cap="all"/>
            </a:lvl1pPr>
          </a:lstStyle>
          <a:p>
            <a:r>
              <a:rPr lang="en-US"/>
              <a:t>Click to edit Master title style</a:t>
            </a:r>
            <a:endParaRPr lang="en-US" dirty="0"/>
          </a:p>
        </p:txBody>
      </p:sp>
      <p:sp>
        <p:nvSpPr>
          <p:cNvPr id="3" name="Text Placeholder 2"/>
          <p:cNvSpPr>
            <a:spLocks noGrp="1"/>
          </p:cNvSpPr>
          <p:nvPr>
            <p:ph type="body" idx="1" hasCustomPrompt="1"/>
          </p:nvPr>
        </p:nvSpPr>
        <p:spPr>
          <a:xfrm>
            <a:off x="722313" y="4406900"/>
            <a:ext cx="7772400" cy="1500187"/>
          </a:xfrm>
        </p:spPr>
        <p:txBody>
          <a:bodyPr anchor="t"/>
          <a:lstStyle>
            <a:lvl1pPr marL="0" indent="0">
              <a:buNone/>
              <a:defRPr sz="2000">
                <a:solidFill>
                  <a:srgbClr val="D2124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title style</a:t>
            </a:r>
          </a:p>
        </p:txBody>
      </p:sp>
      <p:sp>
        <p:nvSpPr>
          <p:cNvPr id="4" name="Date Placeholder 3"/>
          <p:cNvSpPr>
            <a:spLocks noGrp="1"/>
          </p:cNvSpPr>
          <p:nvPr>
            <p:ph type="dt" sz="half" idx="10"/>
          </p:nvPr>
        </p:nvSpPr>
        <p:spPr/>
        <p:txBody>
          <a:bodyPr/>
          <a:lstStyle/>
          <a:p>
            <a:fld id="{A104CB3A-08CD-46AA-A4FE-9C7C7D22E44D}" type="datetime4">
              <a:rPr lang="en-US" smtClean="0"/>
              <a:t>December 28, 2018</a:t>
            </a:fld>
            <a:endParaRPr lang="en-US"/>
          </a:p>
        </p:txBody>
      </p:sp>
      <p:sp>
        <p:nvSpPr>
          <p:cNvPr id="5" name="Footer Placeholder 4"/>
          <p:cNvSpPr>
            <a:spLocks noGrp="1"/>
          </p:cNvSpPr>
          <p:nvPr>
            <p:ph type="ftr" sz="quarter" idx="11"/>
          </p:nvPr>
        </p:nvSpPr>
        <p:spPr/>
        <p:txBody>
          <a:bodyPr/>
          <a:lstStyle/>
          <a:p>
            <a:r>
              <a:rPr lang="en-US"/>
              <a:t>Federal Health Information Model (FHIM)</a:t>
            </a:r>
          </a:p>
        </p:txBody>
      </p:sp>
      <p:sp>
        <p:nvSpPr>
          <p:cNvPr id="6" name="Slide Number Placeholder 5"/>
          <p:cNvSpPr>
            <a:spLocks noGrp="1"/>
          </p:cNvSpPr>
          <p:nvPr>
            <p:ph type="sldNum" sz="quarter" idx="12"/>
          </p:nvPr>
        </p:nvSpPr>
        <p:spPr/>
        <p:txBody>
          <a:bodyPr/>
          <a:lstStyle/>
          <a:p>
            <a:fld id="{F8059506-D6B1-B842-AAB5-13291BE98BD7}" type="slidenum">
              <a:rPr lang="en-US" smtClean="0"/>
              <a:t>‹#›</a:t>
            </a:fld>
            <a:endParaRPr lang="en-US"/>
          </a:p>
        </p:txBody>
      </p:sp>
      <p:pic>
        <p:nvPicPr>
          <p:cNvPr id="7" name="Picture 6"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2296" y="383803"/>
            <a:ext cx="3199408" cy="3199408"/>
          </a:xfrm>
          <a:prstGeom prst="rect">
            <a:avLst/>
          </a:prstGeom>
        </p:spPr>
      </p:pic>
    </p:spTree>
    <p:extLst>
      <p:ext uri="{BB962C8B-B14F-4D97-AF65-F5344CB8AC3E}">
        <p14:creationId xmlns:p14="http://schemas.microsoft.com/office/powerpoint/2010/main" val="1551051674"/>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5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F0F36172-B14B-4E65-9671-899640C79B0F}" type="datetime4">
              <a:rPr lang="en-US" smtClean="0"/>
              <a:t>December 28, 2018</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descr="break-time_increments-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9"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63908300"/>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0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E44E461F-6B9B-4A8B-BFE0-03CF6C2323BA}" type="datetime4">
              <a:rPr lang="en-US" smtClean="0"/>
              <a:t>December 28, 2018</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75678908"/>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5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079E6652-94F4-465A-8B0E-EA760F861C0E}" type="datetime4">
              <a:rPr lang="en-US" smtClean="0"/>
              <a:t>December 28, 2018</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30589837"/>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0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D16BDAC0-9054-422E-B998-D9A2506F67D1}" type="datetime4">
              <a:rPr lang="en-US" smtClean="0"/>
              <a:t>December 28, 2018</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70"/>
            <a:ext cx="2509998" cy="5419861"/>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72017889"/>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5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5EE3B986-F399-462C-AD28-2A3B380F14AF}" type="datetime4">
              <a:rPr lang="en-US" smtClean="0"/>
              <a:t>December 28, 2018</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27483003"/>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0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E10523D5-7140-467E-BF75-864CAB931988}" type="datetime4">
              <a:rPr lang="en-US" smtClean="0"/>
              <a:t>December 28, 2018</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804446"/>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5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B08CE9EC-CBA3-4BC4-A1A2-3A5EB18441C9}" type="datetime4">
              <a:rPr lang="en-US" smtClean="0"/>
              <a:t>December 28, 2018</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48154754"/>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40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39A8FC8F-1CEC-4F6D-A3B6-B08CAFF8869A}" type="datetime4">
              <a:rPr lang="en-US" smtClean="0"/>
              <a:t>December 28, 2018</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27056922"/>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45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0A97AE2F-A3D1-43D6-8FCD-36B15A08D541}" type="datetime4">
              <a:rPr lang="en-US" smtClean="0"/>
              <a:t>December 28, 2018</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56165908"/>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50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11CBA587-6CB7-49A2-A129-81A938483E20}" type="datetime4">
              <a:rPr lang="en-US" smtClean="0"/>
              <a:t>December 28, 2018</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00708976"/>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w/Subtitle">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75496"/>
            <a:ext cx="8229600" cy="45666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A82CF0-207B-438D-AE4F-406DB19747D9}" type="datetime4">
              <a:rPr lang="en-US" smtClean="0"/>
              <a:t>December 28, 2018</a:t>
            </a:fld>
            <a:endParaRPr lang="en-US"/>
          </a:p>
        </p:txBody>
      </p:sp>
      <p:sp>
        <p:nvSpPr>
          <p:cNvPr id="5" name="Footer Placeholder 4"/>
          <p:cNvSpPr>
            <a:spLocks noGrp="1"/>
          </p:cNvSpPr>
          <p:nvPr>
            <p:ph type="ftr" sz="quarter" idx="11"/>
          </p:nvPr>
        </p:nvSpPr>
        <p:spPr/>
        <p:txBody>
          <a:bodyPr/>
          <a:lstStyle/>
          <a:p>
            <a:r>
              <a:rPr lang="en-US"/>
              <a:t>Federal Health Information Model (FHIM)</a:t>
            </a:r>
          </a:p>
        </p:txBody>
      </p:sp>
      <p:sp>
        <p:nvSpPr>
          <p:cNvPr id="6" name="Slide Number Placeholder 5"/>
          <p:cNvSpPr>
            <a:spLocks noGrp="1"/>
          </p:cNvSpPr>
          <p:nvPr>
            <p:ph type="sldNum" sz="quarter" idx="12"/>
          </p:nvPr>
        </p:nvSpPr>
        <p:spPr/>
        <p:txBody>
          <a:bodyPr/>
          <a:lstStyle/>
          <a:p>
            <a:fld id="{F8059506-D6B1-B842-AAB5-13291BE98BD7}" type="slidenum">
              <a:rPr lang="en-US" smtClean="0"/>
              <a:pPr/>
              <a:t>‹#›</a:t>
            </a:fld>
            <a:endParaRPr lang="en-US" dirty="0"/>
          </a:p>
        </p:txBody>
      </p:sp>
      <p:sp>
        <p:nvSpPr>
          <p:cNvPr id="16"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17"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8" name="Picture 17"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Tree>
    <p:extLst>
      <p:ext uri="{BB962C8B-B14F-4D97-AF65-F5344CB8AC3E}">
        <p14:creationId xmlns:p14="http://schemas.microsoft.com/office/powerpoint/2010/main" val="367623500"/>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55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DF46A626-3F16-4370-A82A-7BCF06BF6C62}" type="datetime4">
              <a:rPr lang="en-US" smtClean="0"/>
              <a:t>December 28, 2018</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99815844"/>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60 Minut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21551D16-1CF5-4DC2-9969-B1EED8BF03E2}" type="datetime4">
              <a:rPr lang="en-US" smtClean="0"/>
              <a:t>December 28, 2018</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06106630"/>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ustom Time Break">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EDF7C297-3C9E-449A-A011-7A2B47C95A29}" type="datetime4">
              <a:rPr lang="en-US" smtClean="0"/>
              <a:t>December 28, 2018</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001" y="719070"/>
            <a:ext cx="2509998" cy="5419861"/>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Text Placeholder 3"/>
          <p:cNvSpPr>
            <a:spLocks noGrp="1"/>
          </p:cNvSpPr>
          <p:nvPr>
            <p:ph type="body" sz="quarter" idx="13" hasCustomPrompt="1"/>
          </p:nvPr>
        </p:nvSpPr>
        <p:spPr>
          <a:xfrm>
            <a:off x="4157850" y="1819660"/>
            <a:ext cx="828675" cy="849312"/>
          </a:xfrm>
        </p:spPr>
        <p:txBody>
          <a:bodyPr anchor="ctr">
            <a:noAutofit/>
          </a:bodyPr>
          <a:lstStyle>
            <a:lvl1pPr marL="0" indent="0" algn="ctr">
              <a:buNone/>
              <a:defRPr sz="4400" b="1">
                <a:solidFill>
                  <a:srgbClr val="000000"/>
                </a:solidFill>
              </a:defRPr>
            </a:lvl1pPr>
            <a:lvl2pPr>
              <a:defRPr sz="1600" b="1"/>
            </a:lvl2pPr>
            <a:lvl3pPr>
              <a:defRPr sz="1600" b="1"/>
            </a:lvl3pPr>
            <a:lvl4pPr>
              <a:defRPr sz="1600" b="1"/>
            </a:lvl4pPr>
            <a:lvl5pPr>
              <a:defRPr sz="1600" b="1"/>
            </a:lvl5pPr>
          </a:lstStyle>
          <a:p>
            <a:pPr lvl="0"/>
            <a:r>
              <a:rPr lang="en-US" dirty="0"/>
              <a:t>00</a:t>
            </a:r>
          </a:p>
        </p:txBody>
      </p:sp>
    </p:spTree>
    <p:extLst>
      <p:ext uri="{BB962C8B-B14F-4D97-AF65-F5344CB8AC3E}">
        <p14:creationId xmlns:p14="http://schemas.microsoft.com/office/powerpoint/2010/main" val="2470389103"/>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75496"/>
            <a:ext cx="8229600" cy="45666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0A2C2F-B3D7-4CB3-9E19-6EB5A0531CAE}" type="datetime4">
              <a:rPr lang="en-US" smtClean="0"/>
              <a:t>December 28, 2018</a:t>
            </a:fld>
            <a:endParaRPr lang="en-US"/>
          </a:p>
        </p:txBody>
      </p:sp>
      <p:sp>
        <p:nvSpPr>
          <p:cNvPr id="5" name="Footer Placeholder 4"/>
          <p:cNvSpPr>
            <a:spLocks noGrp="1"/>
          </p:cNvSpPr>
          <p:nvPr>
            <p:ph type="ftr" sz="quarter" idx="11"/>
          </p:nvPr>
        </p:nvSpPr>
        <p:spPr/>
        <p:txBody>
          <a:bodyPr/>
          <a:lstStyle/>
          <a:p>
            <a:r>
              <a:rPr lang="en-US"/>
              <a:t>Federal Health Information Model (FHIM)</a:t>
            </a:r>
          </a:p>
        </p:txBody>
      </p:sp>
      <p:sp>
        <p:nvSpPr>
          <p:cNvPr id="6" name="Slide Number Placeholder 5"/>
          <p:cNvSpPr>
            <a:spLocks noGrp="1"/>
          </p:cNvSpPr>
          <p:nvPr>
            <p:ph type="sldNum" sz="quarter" idx="12"/>
          </p:nvPr>
        </p:nvSpPr>
        <p:spPr/>
        <p:txBody>
          <a:bodyPr/>
          <a:lstStyle/>
          <a:p>
            <a:fld id="{F8059506-D6B1-B842-AAB5-13291BE98BD7}" type="slidenum">
              <a:rPr lang="en-US" smtClean="0"/>
              <a:pPr/>
              <a:t>‹#›</a:t>
            </a:fld>
            <a:endParaRPr lang="en-US" dirty="0"/>
          </a:p>
        </p:txBody>
      </p:sp>
      <p:sp>
        <p:nvSpPr>
          <p:cNvPr id="17"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8" name="Picture 17"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2" name="Rectangle 1"/>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522687"/>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 Presenter">
    <p:bg>
      <p:bgPr>
        <a:blipFill rotWithShape="1">
          <a:blip r:embed="rId3"/>
          <a:stretch>
            <a:fillRect/>
          </a:stretch>
        </a:blipFill>
        <a:effectLst/>
      </p:bgPr>
    </p:bg>
    <p:spTree>
      <p:nvGrpSpPr>
        <p:cNvPr id="1" name=""/>
        <p:cNvGrpSpPr/>
        <p:nvPr/>
      </p:nvGrpSpPr>
      <p:grpSpPr>
        <a:xfrm>
          <a:off x="0" y="0"/>
          <a:ext cx="0" cy="0"/>
          <a:chOff x="0" y="0"/>
          <a:chExt cx="0" cy="0"/>
        </a:xfrm>
      </p:grpSpPr>
      <p:sp>
        <p:nvSpPr>
          <p:cNvPr id="14" name="Oval 13"/>
          <p:cNvSpPr/>
          <p:nvPr/>
        </p:nvSpPr>
        <p:spPr>
          <a:xfrm>
            <a:off x="457200" y="2135012"/>
            <a:ext cx="3197492" cy="3197492"/>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90C0D85-C36C-4152-8D2B-ECF54F9DAAF6}" type="datetime4">
              <a:rPr lang="en-US" smtClean="0"/>
              <a:t>December 28, 2018</a:t>
            </a:fld>
            <a:endParaRPr lang="en-US" dirty="0"/>
          </a:p>
        </p:txBody>
      </p:sp>
      <p:sp>
        <p:nvSpPr>
          <p:cNvPr id="4" name="Footer Placeholder 3"/>
          <p:cNvSpPr>
            <a:spLocks noGrp="1"/>
          </p:cNvSpPr>
          <p:nvPr>
            <p:ph type="ftr" sz="quarter" idx="11"/>
          </p:nvPr>
        </p:nvSpPr>
        <p:spPr/>
        <p:txBody>
          <a:body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pPr/>
              <a:t>‹#›</a:t>
            </a:fld>
            <a:endParaRPr lang="en-US" dirty="0"/>
          </a:p>
        </p:txBody>
      </p:sp>
      <p:sp>
        <p:nvSpPr>
          <p:cNvPr id="9" name="Picture Placeholder 8"/>
          <p:cNvSpPr>
            <a:spLocks noGrp="1"/>
          </p:cNvSpPr>
          <p:nvPr>
            <p:ph type="pic" sz="quarter" idx="13"/>
          </p:nvPr>
        </p:nvSpPr>
        <p:spPr>
          <a:xfrm>
            <a:off x="615284" y="2292381"/>
            <a:ext cx="2881325" cy="2882755"/>
          </a:xfrm>
          <a:prstGeom prst="ellipse">
            <a:avLst/>
          </a:prstGeom>
        </p:spPr>
        <p:txBody>
          <a:bodyPr/>
          <a:lstStyle>
            <a:lvl1pPr marL="0" indent="0">
              <a:buNone/>
              <a:defRPr/>
            </a:lvl1pPr>
          </a:lstStyle>
          <a:p>
            <a:r>
              <a:rPr lang="en-US"/>
              <a:t>Drag picture to placeholder or click icon to add</a:t>
            </a:r>
            <a:endParaRPr lang="en-US" dirty="0"/>
          </a:p>
        </p:txBody>
      </p:sp>
      <p:sp>
        <p:nvSpPr>
          <p:cNvPr id="15"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6" name="Picture 15"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Rectangle 16"/>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sz="half" idx="14"/>
          </p:nvPr>
        </p:nvSpPr>
        <p:spPr>
          <a:xfrm>
            <a:off x="4120011" y="1475496"/>
            <a:ext cx="4566789" cy="4525963"/>
          </a:xfrm>
        </p:spPr>
        <p:txBody>
          <a:bodyPr/>
          <a:lstStyle>
            <a:lvl1pPr marL="0" indent="0">
              <a:buNone/>
              <a:defRPr sz="2400"/>
            </a:lvl1pPr>
            <a:lvl2pPr marL="457200" indent="0">
              <a:buNone/>
              <a:defRPr sz="2000"/>
            </a:lvl2pPr>
            <a:lvl3pPr marL="914400" indent="0">
              <a:buNone/>
              <a:defRPr sz="1800"/>
            </a:lvl3pPr>
            <a:lvl4pPr marL="1371600" indent="0">
              <a:buNone/>
              <a:defRPr sz="1200"/>
            </a:lvl4pPr>
            <a:lvl5pPr marL="1828800" indent="0">
              <a:buNone/>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Straight Connector 18"/>
          <p:cNvCxnSpPr/>
          <p:nvPr/>
        </p:nvCxnSpPr>
        <p:spPr>
          <a:xfrm>
            <a:off x="3897491"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20" name="Rectangle 19"/>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1890697"/>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 Presenters">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8849632-9B0D-4506-9C58-646C8A5085D1}" type="datetime4">
              <a:rPr lang="en-US" smtClean="0"/>
              <a:t>December 28, 2018</a:t>
            </a:fld>
            <a:endParaRPr lang="en-US" dirty="0"/>
          </a:p>
        </p:txBody>
      </p:sp>
      <p:sp>
        <p:nvSpPr>
          <p:cNvPr id="4" name="Footer Placeholder 3"/>
          <p:cNvSpPr>
            <a:spLocks noGrp="1"/>
          </p:cNvSpPr>
          <p:nvPr>
            <p:ph type="ftr" sz="quarter" idx="11"/>
          </p:nvPr>
        </p:nvSpPr>
        <p:spPr/>
        <p:txBody>
          <a:body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pPr/>
              <a:t>‹#›</a:t>
            </a:fld>
            <a:endParaRPr lang="en-US" dirty="0"/>
          </a:p>
        </p:txBody>
      </p:sp>
      <p:sp>
        <p:nvSpPr>
          <p:cNvPr id="15"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6" name="Picture 15"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Rectangle 16"/>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p:cNvSpPr>
            <a:spLocks noGrp="1"/>
          </p:cNvSpPr>
          <p:nvPr>
            <p:ph sz="half" idx="15"/>
          </p:nvPr>
        </p:nvSpPr>
        <p:spPr>
          <a:xfrm>
            <a:off x="2828902" y="1521311"/>
            <a:ext cx="5857898" cy="18288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Oval 26"/>
          <p:cNvSpPr/>
          <p:nvPr/>
        </p:nvSpPr>
        <p:spPr>
          <a:xfrm>
            <a:off x="457200" y="1404315"/>
            <a:ext cx="2057400" cy="20574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Picture Placeholder 8"/>
          <p:cNvSpPr>
            <a:spLocks noGrp="1"/>
          </p:cNvSpPr>
          <p:nvPr>
            <p:ph type="pic" sz="quarter" idx="18"/>
          </p:nvPr>
        </p:nvSpPr>
        <p:spPr>
          <a:xfrm>
            <a:off x="570136" y="1521312"/>
            <a:ext cx="1828800" cy="1828800"/>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29" name="Content Placeholder 2"/>
          <p:cNvSpPr>
            <a:spLocks noGrp="1"/>
          </p:cNvSpPr>
          <p:nvPr>
            <p:ph sz="half" idx="19"/>
          </p:nvPr>
        </p:nvSpPr>
        <p:spPr>
          <a:xfrm>
            <a:off x="2828902" y="3922295"/>
            <a:ext cx="5857898" cy="18288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Oval 29"/>
          <p:cNvSpPr/>
          <p:nvPr/>
        </p:nvSpPr>
        <p:spPr>
          <a:xfrm>
            <a:off x="457200" y="3805299"/>
            <a:ext cx="2057400" cy="20574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Picture Placeholder 8"/>
          <p:cNvSpPr>
            <a:spLocks noGrp="1"/>
          </p:cNvSpPr>
          <p:nvPr>
            <p:ph type="pic" sz="quarter" idx="20"/>
          </p:nvPr>
        </p:nvSpPr>
        <p:spPr>
          <a:xfrm>
            <a:off x="570136" y="3922296"/>
            <a:ext cx="1828800" cy="1828800"/>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18" name="Rectangle 17"/>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7605828"/>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Presenters">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06CEC2-E30A-410D-94E2-7956972A49B0}" type="datetime4">
              <a:rPr lang="en-US" smtClean="0"/>
              <a:t>December 28, 2018</a:t>
            </a:fld>
            <a:endParaRPr lang="en-US" dirty="0"/>
          </a:p>
        </p:txBody>
      </p:sp>
      <p:sp>
        <p:nvSpPr>
          <p:cNvPr id="4" name="Footer Placeholder 3"/>
          <p:cNvSpPr>
            <a:spLocks noGrp="1"/>
          </p:cNvSpPr>
          <p:nvPr>
            <p:ph type="ftr" sz="quarter" idx="11"/>
          </p:nvPr>
        </p:nvSpPr>
        <p:spPr/>
        <p:txBody>
          <a:body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pPr/>
              <a:t>‹#›</a:t>
            </a:fld>
            <a:endParaRPr lang="en-US" dirty="0"/>
          </a:p>
        </p:txBody>
      </p:sp>
      <p:sp>
        <p:nvSpPr>
          <p:cNvPr id="15"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6" name="Picture 15"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Rectangle 16"/>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a:spLocks noGrp="1"/>
          </p:cNvSpPr>
          <p:nvPr>
            <p:ph sz="half" idx="1"/>
          </p:nvPr>
        </p:nvSpPr>
        <p:spPr>
          <a:xfrm>
            <a:off x="3252881" y="3909170"/>
            <a:ext cx="2633617" cy="2052838"/>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sz="half" idx="14"/>
          </p:nvPr>
        </p:nvSpPr>
        <p:spPr>
          <a:xfrm>
            <a:off x="6038899" y="3909170"/>
            <a:ext cx="2633472" cy="2052838"/>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p:cNvSpPr>
            <a:spLocks noGrp="1"/>
          </p:cNvSpPr>
          <p:nvPr>
            <p:ph sz="half" idx="15"/>
          </p:nvPr>
        </p:nvSpPr>
        <p:spPr>
          <a:xfrm>
            <a:off x="473225" y="3909170"/>
            <a:ext cx="2633617" cy="2052838"/>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Oval 22"/>
          <p:cNvSpPr/>
          <p:nvPr/>
        </p:nvSpPr>
        <p:spPr>
          <a:xfrm>
            <a:off x="3437082" y="1446277"/>
            <a:ext cx="2284315" cy="2284315"/>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Picture Placeholder 8"/>
          <p:cNvSpPr>
            <a:spLocks noGrp="1"/>
          </p:cNvSpPr>
          <p:nvPr>
            <p:ph type="pic" sz="quarter" idx="16"/>
          </p:nvPr>
        </p:nvSpPr>
        <p:spPr>
          <a:xfrm>
            <a:off x="3550018" y="1563274"/>
            <a:ext cx="2058443" cy="2050321"/>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25" name="Oval 24"/>
          <p:cNvSpPr/>
          <p:nvPr/>
        </p:nvSpPr>
        <p:spPr>
          <a:xfrm>
            <a:off x="6219302" y="1446277"/>
            <a:ext cx="2284315" cy="2284315"/>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Picture Placeholder 8"/>
          <p:cNvSpPr>
            <a:spLocks noGrp="1"/>
          </p:cNvSpPr>
          <p:nvPr>
            <p:ph type="pic" sz="quarter" idx="17"/>
          </p:nvPr>
        </p:nvSpPr>
        <p:spPr>
          <a:xfrm>
            <a:off x="6332238" y="1563274"/>
            <a:ext cx="2058443" cy="2050321"/>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27" name="Oval 26"/>
          <p:cNvSpPr/>
          <p:nvPr/>
        </p:nvSpPr>
        <p:spPr>
          <a:xfrm>
            <a:off x="642463" y="1446277"/>
            <a:ext cx="2284315" cy="2284315"/>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Picture Placeholder 8"/>
          <p:cNvSpPr>
            <a:spLocks noGrp="1"/>
          </p:cNvSpPr>
          <p:nvPr>
            <p:ph type="pic" sz="quarter" idx="18"/>
          </p:nvPr>
        </p:nvSpPr>
        <p:spPr>
          <a:xfrm>
            <a:off x="755399" y="1563274"/>
            <a:ext cx="2058443" cy="2050321"/>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19" name="Rectangle 18"/>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4811761"/>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Presenters">
    <p:bg>
      <p:bgPr>
        <a:blipFill rotWithShape="1">
          <a:blip r:embed="rId3"/>
          <a:stretch>
            <a:fillRect/>
          </a:stretch>
        </a:blipFill>
        <a:effectLst/>
      </p:bgPr>
    </p:bg>
    <p:spTree>
      <p:nvGrpSpPr>
        <p:cNvPr id="1" name=""/>
        <p:cNvGrpSpPr/>
        <p:nvPr/>
      </p:nvGrpSpPr>
      <p:grpSpPr>
        <a:xfrm>
          <a:off x="0" y="0"/>
          <a:ext cx="0" cy="0"/>
          <a:chOff x="0" y="0"/>
          <a:chExt cx="0" cy="0"/>
        </a:xfrm>
      </p:grpSpPr>
      <p:sp>
        <p:nvSpPr>
          <p:cNvPr id="14" name="Oval 13"/>
          <p:cNvSpPr>
            <a:spLocks noChangeAspect="1"/>
          </p:cNvSpPr>
          <p:nvPr/>
        </p:nvSpPr>
        <p:spPr>
          <a:xfrm>
            <a:off x="457200" y="1476104"/>
            <a:ext cx="1371600" cy="13716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7F9999D0-74BC-4824-8132-A732DF223910}" type="datetime4">
              <a:rPr lang="en-US" smtClean="0"/>
              <a:t>December 28, 2018</a:t>
            </a:fld>
            <a:endParaRPr lang="en-US" dirty="0"/>
          </a:p>
        </p:txBody>
      </p:sp>
      <p:sp>
        <p:nvSpPr>
          <p:cNvPr id="4" name="Footer Placeholder 3"/>
          <p:cNvSpPr>
            <a:spLocks noGrp="1"/>
          </p:cNvSpPr>
          <p:nvPr>
            <p:ph type="ftr" sz="quarter" idx="11"/>
          </p:nvPr>
        </p:nvSpPr>
        <p:spPr/>
        <p:txBody>
          <a:bodyPr/>
          <a:lstStyle/>
          <a:p>
            <a:r>
              <a:rPr lang="en-US"/>
              <a:t>Federal Health Information Model (FHIM)</a:t>
            </a:r>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pPr/>
              <a:t>‹#›</a:t>
            </a:fld>
            <a:endParaRPr lang="en-US" dirty="0"/>
          </a:p>
        </p:txBody>
      </p:sp>
      <p:sp>
        <p:nvSpPr>
          <p:cNvPr id="9" name="Picture Placeholder 8"/>
          <p:cNvSpPr>
            <a:spLocks noGrp="1"/>
          </p:cNvSpPr>
          <p:nvPr>
            <p:ph type="pic" sz="quarter" idx="13"/>
          </p:nvPr>
        </p:nvSpPr>
        <p:spPr>
          <a:xfrm>
            <a:off x="571500" y="1590404"/>
            <a:ext cx="1143000" cy="1143000"/>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15"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6" name="Picture 15" descr="FH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Rectangle 16"/>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p:cNvSpPr>
            <a:spLocks noGrp="1"/>
          </p:cNvSpPr>
          <p:nvPr>
            <p:ph sz="half" idx="15"/>
          </p:nvPr>
        </p:nvSpPr>
        <p:spPr>
          <a:xfrm>
            <a:off x="2008764" y="1478253"/>
            <a:ext cx="2343906" cy="1827742"/>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Oval 27"/>
          <p:cNvSpPr>
            <a:spLocks noChangeAspect="1"/>
          </p:cNvSpPr>
          <p:nvPr/>
        </p:nvSpPr>
        <p:spPr>
          <a:xfrm>
            <a:off x="4791330" y="1473956"/>
            <a:ext cx="1371600" cy="13716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Picture Placeholder 8"/>
          <p:cNvSpPr>
            <a:spLocks noGrp="1"/>
          </p:cNvSpPr>
          <p:nvPr>
            <p:ph type="pic" sz="quarter" idx="16"/>
          </p:nvPr>
        </p:nvSpPr>
        <p:spPr>
          <a:xfrm>
            <a:off x="4905630" y="1588256"/>
            <a:ext cx="1143000" cy="1143000"/>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30" name="Content Placeholder 2"/>
          <p:cNvSpPr>
            <a:spLocks noGrp="1"/>
          </p:cNvSpPr>
          <p:nvPr>
            <p:ph sz="half" idx="17"/>
          </p:nvPr>
        </p:nvSpPr>
        <p:spPr>
          <a:xfrm>
            <a:off x="6342894" y="1476104"/>
            <a:ext cx="2343906" cy="182989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Oval 30"/>
          <p:cNvSpPr>
            <a:spLocks noChangeAspect="1"/>
          </p:cNvSpPr>
          <p:nvPr/>
        </p:nvSpPr>
        <p:spPr>
          <a:xfrm>
            <a:off x="457200" y="3879910"/>
            <a:ext cx="1371600" cy="13716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Picture Placeholder 8"/>
          <p:cNvSpPr>
            <a:spLocks noGrp="1"/>
          </p:cNvSpPr>
          <p:nvPr>
            <p:ph type="pic" sz="quarter" idx="18"/>
          </p:nvPr>
        </p:nvSpPr>
        <p:spPr>
          <a:xfrm>
            <a:off x="571500" y="3994210"/>
            <a:ext cx="1143000" cy="1143000"/>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33" name="Content Placeholder 2"/>
          <p:cNvSpPr>
            <a:spLocks noGrp="1"/>
          </p:cNvSpPr>
          <p:nvPr>
            <p:ph sz="half" idx="19"/>
          </p:nvPr>
        </p:nvSpPr>
        <p:spPr>
          <a:xfrm>
            <a:off x="2008764" y="3882059"/>
            <a:ext cx="2343906" cy="1820875"/>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Oval 33"/>
          <p:cNvSpPr>
            <a:spLocks noChangeAspect="1"/>
          </p:cNvSpPr>
          <p:nvPr/>
        </p:nvSpPr>
        <p:spPr>
          <a:xfrm>
            <a:off x="4791330" y="3877762"/>
            <a:ext cx="1371600" cy="13716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Picture Placeholder 8"/>
          <p:cNvSpPr>
            <a:spLocks noGrp="1"/>
          </p:cNvSpPr>
          <p:nvPr>
            <p:ph type="pic" sz="quarter" idx="20"/>
          </p:nvPr>
        </p:nvSpPr>
        <p:spPr>
          <a:xfrm>
            <a:off x="4905630" y="3992062"/>
            <a:ext cx="1143000" cy="1143000"/>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36" name="Content Placeholder 2"/>
          <p:cNvSpPr>
            <a:spLocks noGrp="1"/>
          </p:cNvSpPr>
          <p:nvPr>
            <p:ph sz="half" idx="21"/>
          </p:nvPr>
        </p:nvSpPr>
        <p:spPr>
          <a:xfrm>
            <a:off x="6342894" y="3879911"/>
            <a:ext cx="2343906" cy="182302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Rectangle 22"/>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822169"/>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1" name="camera.wav"/>
          </p:stSnd>
        </p:sndAc>
      </p:transition>
    </mc:Choice>
    <mc:Fallback xmlns="">
      <p:transition spd="slow" advTm="15000">
        <p:fade/>
        <p:sndAc>
          <p:stSnd>
            <p:snd r:embed="rId5" name="camera.wav"/>
          </p:stSnd>
        </p:sndAc>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audio" Target="../media/audio1.wav"/><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audio" Target="../media/audio1.wav"/><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5"/>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10623" cy="67789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195330"/>
            <a:ext cx="8229600" cy="480008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000">
                <a:solidFill>
                  <a:schemeClr val="bg1"/>
                </a:solidFill>
              </a:defRPr>
            </a:lvl1pPr>
          </a:lstStyle>
          <a:p>
            <a:fld id="{CD8DB5AE-1DF9-477A-806E-1753E82CA561}" type="datetime4">
              <a:rPr lang="en-US" smtClean="0"/>
              <a:t>December 28, 2018</a:t>
            </a:fld>
            <a:endParaRPr lang="en-US" dirty="0"/>
          </a:p>
        </p:txBody>
      </p:sp>
      <p:sp>
        <p:nvSpPr>
          <p:cNvPr id="5" name="Footer Placeholder 4"/>
          <p:cNvSpPr>
            <a:spLocks noGrp="1"/>
          </p:cNvSpPr>
          <p:nvPr>
            <p:ph type="ftr" sz="quarter" idx="3"/>
          </p:nvPr>
        </p:nvSpPr>
        <p:spPr>
          <a:xfrm>
            <a:off x="3124200" y="6356350"/>
            <a:ext cx="5562600" cy="365125"/>
          </a:xfrm>
          <a:prstGeom prst="rect">
            <a:avLst/>
          </a:prstGeom>
        </p:spPr>
        <p:txBody>
          <a:bodyPr vert="horz" lIns="91440" tIns="45720" rIns="91440" bIns="45720" rtlCol="0" anchor="ctr"/>
          <a:lstStyle>
            <a:lvl1pPr algn="l">
              <a:defRPr sz="1000">
                <a:solidFill>
                  <a:schemeClr val="bg1"/>
                </a:solidFill>
              </a:defRPr>
            </a:lvl1pPr>
          </a:lstStyle>
          <a:p>
            <a:r>
              <a:rPr lang="en-US"/>
              <a:t>Federal Health Information Model (FHIM)</a:t>
            </a:r>
            <a:endParaRPr lang="en-US" dirty="0"/>
          </a:p>
        </p:txBody>
      </p:sp>
      <p:sp>
        <p:nvSpPr>
          <p:cNvPr id="6" name="Slide Number Placeholder 5"/>
          <p:cNvSpPr>
            <a:spLocks noGrp="1"/>
          </p:cNvSpPr>
          <p:nvPr>
            <p:ph type="sldNum" sz="quarter" idx="4"/>
          </p:nvPr>
        </p:nvSpPr>
        <p:spPr>
          <a:xfrm>
            <a:off x="8386116" y="18678"/>
            <a:ext cx="360266" cy="365125"/>
          </a:xfrm>
          <a:prstGeom prst="rect">
            <a:avLst/>
          </a:prstGeom>
        </p:spPr>
        <p:txBody>
          <a:bodyPr vert="horz" lIns="91440" tIns="45720" rIns="91440" bIns="45720" rtlCol="0" anchor="ctr"/>
          <a:lstStyle>
            <a:lvl1pPr algn="ctr">
              <a:defRPr sz="1000">
                <a:solidFill>
                  <a:schemeClr val="bg1"/>
                </a:solidFill>
              </a:defRPr>
            </a:lvl1pPr>
          </a:lstStyle>
          <a:p>
            <a:fld id="{F8059506-D6B1-B842-AAB5-13291BE98BD7}" type="slidenum">
              <a:rPr lang="en-US" smtClean="0"/>
              <a:pPr/>
              <a:t>‹#›</a:t>
            </a:fld>
            <a:endParaRPr lang="en-US" dirty="0"/>
          </a:p>
        </p:txBody>
      </p:sp>
    </p:spTree>
    <p:extLst>
      <p:ext uri="{BB962C8B-B14F-4D97-AF65-F5344CB8AC3E}">
        <p14:creationId xmlns:p14="http://schemas.microsoft.com/office/powerpoint/2010/main" val="35456553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Lst>
  <mc:AlternateContent xmlns:mc="http://schemas.openxmlformats.org/markup-compatibility/2006" xmlns:p14="http://schemas.microsoft.com/office/powerpoint/2010/main">
    <mc:Choice Requires="p14">
      <p:transition spd="slow" p14:dur="3400" advTm="15000">
        <p14:reveal/>
        <p:sndAc>
          <p:stSnd>
            <p:snd r:embed="rId44" name="camera.wav"/>
          </p:stSnd>
        </p:sndAc>
      </p:transition>
    </mc:Choice>
    <mc:Fallback xmlns="">
      <p:transition spd="slow" advTm="15000">
        <p:fade/>
        <p:sndAc>
          <p:stSnd>
            <p:snd r:embed="rId46" name="camera.wav"/>
          </p:stSnd>
        </p:sndAc>
      </p:transition>
    </mc:Fallback>
  </mc:AlternateContent>
  <p:hf hdr="0"/>
  <p:txStyles>
    <p:titleStyle>
      <a:lvl1pPr algn="ctr" defTabSz="457200" rtl="0" eaLnBrk="1" latinLnBrk="0" hangingPunct="1">
        <a:spcBef>
          <a:spcPct val="0"/>
        </a:spcBef>
        <a:buNone/>
        <a:defRPr sz="3200" b="1" kern="1200">
          <a:solidFill>
            <a:schemeClr val="tx1"/>
          </a:solidFill>
          <a:latin typeface="+mj-lt"/>
          <a:ea typeface="+mj-ea"/>
          <a:cs typeface="+mj-cs"/>
        </a:defRPr>
      </a:lvl1pPr>
    </p:titleStyle>
    <p:bodyStyle>
      <a:lvl1pPr marL="0" indent="0" algn="l" defTabSz="457200" rtl="0" eaLnBrk="1" latinLnBrk="0" hangingPunct="1">
        <a:spcBef>
          <a:spcPct val="20000"/>
        </a:spcBef>
        <a:buFont typeface="Arial"/>
        <a:buNone/>
        <a:defRPr sz="2400" kern="1200">
          <a:solidFill>
            <a:srgbClr val="000000"/>
          </a:solidFill>
          <a:latin typeface="+mn-lt"/>
          <a:ea typeface="+mn-ea"/>
          <a:cs typeface="+mn-cs"/>
        </a:defRPr>
      </a:lvl1pPr>
      <a:lvl2pPr marL="457200" indent="0" algn="l" defTabSz="457200" rtl="0" eaLnBrk="1" latinLnBrk="0" hangingPunct="1">
        <a:spcBef>
          <a:spcPct val="20000"/>
        </a:spcBef>
        <a:buFont typeface="Arial"/>
        <a:buNone/>
        <a:defRPr sz="2000" kern="1200">
          <a:solidFill>
            <a:srgbClr val="000000"/>
          </a:solidFill>
          <a:latin typeface="+mn-lt"/>
          <a:ea typeface="+mn-ea"/>
          <a:cs typeface="+mn-cs"/>
        </a:defRPr>
      </a:lvl2pPr>
      <a:lvl3pPr marL="914400" indent="0" algn="l" defTabSz="457200" rtl="0" eaLnBrk="1" latinLnBrk="0" hangingPunct="1">
        <a:spcBef>
          <a:spcPct val="20000"/>
        </a:spcBef>
        <a:buFont typeface="Arial"/>
        <a:buNone/>
        <a:defRPr sz="1800" kern="1200">
          <a:solidFill>
            <a:srgbClr val="000000"/>
          </a:solidFill>
          <a:latin typeface="+mn-lt"/>
          <a:ea typeface="+mn-ea"/>
          <a:cs typeface="+mn-cs"/>
        </a:defRPr>
      </a:lvl3pPr>
      <a:lvl4pPr marL="1371600" indent="0" algn="l" defTabSz="457200" rtl="0" eaLnBrk="1" latinLnBrk="0" hangingPunct="1">
        <a:spcBef>
          <a:spcPct val="20000"/>
        </a:spcBef>
        <a:buFont typeface="Arial"/>
        <a:buNone/>
        <a:defRPr sz="1200" kern="1200">
          <a:solidFill>
            <a:srgbClr val="000000"/>
          </a:solidFill>
          <a:latin typeface="+mn-lt"/>
          <a:ea typeface="+mn-ea"/>
          <a:cs typeface="+mn-cs"/>
        </a:defRPr>
      </a:lvl4pPr>
      <a:lvl5pPr marL="1828800" indent="0" algn="l" defTabSz="457200" rtl="0" eaLnBrk="1" latinLnBrk="0" hangingPunct="1">
        <a:spcBef>
          <a:spcPct val="20000"/>
        </a:spcBef>
        <a:buFont typeface="Arial"/>
        <a:buNone/>
        <a:defRPr sz="12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audio" Target="../media/audio1.wav"/><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9.png"/><Relationship Id="rId5" Type="http://schemas.openxmlformats.org/officeDocument/2006/relationships/audio" Target="../media/audio1.wav"/><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slideLayout" Target="../slideLayouts/slideLayout5.xml"/><Relationship Id="rId7" Type="http://schemas.openxmlformats.org/officeDocument/2006/relationships/image" Target="../media/image19.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0.jpg"/><Relationship Id="rId5" Type="http://schemas.openxmlformats.org/officeDocument/2006/relationships/audio" Target="../media/audio1.wav"/><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hyperlink" Target="mailto:Avinash.Shanbhag@hhs.gov" TargetMode="External"/><Relationship Id="rId13" Type="http://schemas.openxmlformats.org/officeDocument/2006/relationships/hyperlink" Target="mailto:Sean.Muir@jkmsoftware.com" TargetMode="External"/><Relationship Id="rId18" Type="http://schemas.openxmlformats.org/officeDocument/2006/relationships/audio" Target="../media/audio1.wav"/><Relationship Id="rId3" Type="http://schemas.openxmlformats.org/officeDocument/2006/relationships/slideLayout" Target="../slideLayouts/slideLayout5.xml"/><Relationship Id="rId7" Type="http://schemas.openxmlformats.org/officeDocument/2006/relationships/hyperlink" Target="mailto:Sherilyn.Pruitt@hhs.gov" TargetMode="External"/><Relationship Id="rId12" Type="http://schemas.openxmlformats.org/officeDocument/2006/relationships/hyperlink" Target="mailto:Jay.Lyle@JPSys.com" TargetMode="External"/><Relationship Id="rId17" Type="http://schemas.openxmlformats.org/officeDocument/2006/relationships/image" Target="../media/image19.png"/><Relationship Id="rId2" Type="http://schemas.openxmlformats.org/officeDocument/2006/relationships/audio" Target="../media/media3.mp3"/><Relationship Id="rId16" Type="http://schemas.openxmlformats.org/officeDocument/2006/relationships/hyperlink" Target="mailto:bhandspicker@irishealthsolutions.com" TargetMode="External"/><Relationship Id="rId1" Type="http://schemas.microsoft.com/office/2007/relationships/media" Target="../media/media3.mp3"/><Relationship Id="rId6" Type="http://schemas.openxmlformats.org/officeDocument/2006/relationships/hyperlink" Target="mailto:Gail.Kalbfleisch@hhs.gov" TargetMode="External"/><Relationship Id="rId11" Type="http://schemas.openxmlformats.org/officeDocument/2006/relationships/hyperlink" Target="mailto:Galen.Mulrooney@JPSys.com" TargetMode="External"/><Relationship Id="rId5" Type="http://schemas.openxmlformats.org/officeDocument/2006/relationships/audio" Target="../media/audio1.wav"/><Relationship Id="rId15" Type="http://schemas.openxmlformats.org/officeDocument/2006/relationships/hyperlink" Target="mailto:cryan@irishealthsolutions.com" TargetMode="External"/><Relationship Id="rId10" Type="http://schemas.openxmlformats.org/officeDocument/2006/relationships/hyperlink" Target="mailto:Shufnagel@apprioinc.com" TargetMode="External"/><Relationship Id="rId4" Type="http://schemas.openxmlformats.org/officeDocument/2006/relationships/notesSlide" Target="../notesSlides/notesSlide3.xml"/><Relationship Id="rId9" Type="http://schemas.openxmlformats.org/officeDocument/2006/relationships/hyperlink" Target="mailto:SWagner@Apprioinc.com" TargetMode="External"/><Relationship Id="rId14" Type="http://schemas.openxmlformats.org/officeDocument/2006/relationships/hyperlink" Target="mailto:rmcclure@mdpartners.com"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audio" Target="../media/audio1.wav"/><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19.png"/><Relationship Id="rId5" Type="http://schemas.openxmlformats.org/officeDocument/2006/relationships/audio" Target="../media/audio1.wav"/><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audio" Target="../media/audio1.wav"/><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9.png"/><Relationship Id="rId5" Type="http://schemas.openxmlformats.org/officeDocument/2006/relationships/audio" Target="../media/audio1.wav"/><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audio" Target="../media/audio1.wav"/><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9.png"/><Relationship Id="rId5" Type="http://schemas.openxmlformats.org/officeDocument/2006/relationships/audio" Target="../media/audio1.wav"/><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FHIMS/FHIMDocuments" TargetMode="External"/><Relationship Id="rId13" Type="http://schemas.openxmlformats.org/officeDocument/2006/relationships/hyperlink" Target="http://www.fhims.org/docs/FHIM_Fact_Sheet.pdf" TargetMode="External"/><Relationship Id="rId18" Type="http://schemas.openxmlformats.org/officeDocument/2006/relationships/image" Target="../media/image19.png"/><Relationship Id="rId3" Type="http://schemas.openxmlformats.org/officeDocument/2006/relationships/slideLayout" Target="../slideLayouts/slideLayout5.xml"/><Relationship Id="rId7" Type="http://schemas.openxmlformats.org/officeDocument/2006/relationships/hyperlink" Target="https://github.com/FHIMS/FHIM" TargetMode="External"/><Relationship Id="rId12" Type="http://schemas.openxmlformats.org/officeDocument/2006/relationships/hyperlink" Target="http://www.fhims.org/content/420A62FD03B6_root.html" TargetMode="External"/><Relationship Id="rId17" Type="http://schemas.openxmlformats.org/officeDocument/2006/relationships/hyperlink" Target="https://1drv.ms/f/s!AlkpZJej6nh_l_ka4pE4Mj0FfqqecQ" TargetMode="External"/><Relationship Id="rId2" Type="http://schemas.openxmlformats.org/officeDocument/2006/relationships/audio" Target="../media/media7.mp3"/><Relationship Id="rId16" Type="http://schemas.openxmlformats.org/officeDocument/2006/relationships/hyperlink" Target="http://www.fhims.org/about.html" TargetMode="External"/><Relationship Id="rId1" Type="http://schemas.microsoft.com/office/2007/relationships/media" Target="../media/media7.mp3"/><Relationship Id="rId6" Type="http://schemas.openxmlformats.org/officeDocument/2006/relationships/hyperlink" Target="https://github.com/FHIMS" TargetMode="External"/><Relationship Id="rId11" Type="http://schemas.openxmlformats.org/officeDocument/2006/relationships/hyperlink" Target="http://www.fhims.org/" TargetMode="External"/><Relationship Id="rId5" Type="http://schemas.openxmlformats.org/officeDocument/2006/relationships/audio" Target="../media/audio1.wav"/><Relationship Id="rId15" Type="http://schemas.openxmlformats.org/officeDocument/2006/relationships/hyperlink" Target="http://www.fhims.org/background.html" TargetMode="External"/><Relationship Id="rId10" Type="http://schemas.openxmlformats.org/officeDocument/2006/relationships/hyperlink" Target="https://github.com/FHIMS/FHIMBackup" TargetMode="External"/><Relationship Id="rId19" Type="http://schemas.openxmlformats.org/officeDocument/2006/relationships/audio" Target="../media/audio1.wav"/><Relationship Id="rId4" Type="http://schemas.openxmlformats.org/officeDocument/2006/relationships/notesSlide" Target="../notesSlides/notesSlide7.xml"/><Relationship Id="rId9" Type="http://schemas.openxmlformats.org/officeDocument/2006/relationships/hyperlink" Target="https://github.com/FHIMS/fhimUI" TargetMode="External"/><Relationship Id="rId14" Type="http://schemas.openxmlformats.org/officeDocument/2006/relationships/hyperlink" Target="http://www.fhims.org/docs/FHIM_DataElements_AllClasses.xlsx"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audio" Target="../media/audio1.wav"/><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9.png"/><Relationship Id="rId5" Type="http://schemas.openxmlformats.org/officeDocument/2006/relationships/audio" Target="../media/audio1.wav"/><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slideLayout" Target="../slideLayouts/slideLayout5.xml"/><Relationship Id="rId7" Type="http://schemas.openxmlformats.org/officeDocument/2006/relationships/image" Target="../media/image19.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21.png"/><Relationship Id="rId5" Type="http://schemas.openxmlformats.org/officeDocument/2006/relationships/audio" Target="../media/audio1.wav"/><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AC61F14-31B5-41C2-BB08-6861C8EC9947}"/>
              </a:ext>
            </a:extLst>
          </p:cNvPr>
          <p:cNvSpPr>
            <a:spLocks noGrp="1"/>
          </p:cNvSpPr>
          <p:nvPr>
            <p:ph type="subTitle" idx="1"/>
          </p:nvPr>
        </p:nvSpPr>
        <p:spPr>
          <a:xfrm>
            <a:off x="3843338" y="3094511"/>
            <a:ext cx="5300662" cy="1857736"/>
          </a:xfrm>
        </p:spPr>
        <p:txBody>
          <a:bodyPr>
            <a:noAutofit/>
          </a:bodyPr>
          <a:lstStyle/>
          <a:p>
            <a:pPr algn="ctr"/>
            <a:r>
              <a:rPr lang="en-US" sz="2400" b="1" dirty="0"/>
              <a:t>FHIM Overview </a:t>
            </a:r>
          </a:p>
          <a:p>
            <a:pPr algn="ctr"/>
            <a:r>
              <a:rPr lang="en-US" sz="2400" b="1" dirty="0"/>
              <a:t>Introduction  </a:t>
            </a:r>
          </a:p>
          <a:p>
            <a:pPr algn="ctr"/>
            <a:r>
              <a:rPr lang="en-US" sz="2400" b="1" dirty="0"/>
              <a:t>2019 Presentation and Video</a:t>
            </a:r>
          </a:p>
          <a:p>
            <a:pPr algn="ctr"/>
            <a:r>
              <a:rPr lang="en-US" sz="2400" b="1" dirty="0"/>
              <a:t>2019</a:t>
            </a:r>
          </a:p>
        </p:txBody>
      </p:sp>
      <p:sp>
        <p:nvSpPr>
          <p:cNvPr id="6" name="Title 5">
            <a:extLst>
              <a:ext uri="{FF2B5EF4-FFF2-40B4-BE49-F238E27FC236}">
                <a16:creationId xmlns:a16="http://schemas.microsoft.com/office/drawing/2014/main" id="{8BCA7B34-C432-48B1-9E7F-C185F20E1E20}"/>
              </a:ext>
            </a:extLst>
          </p:cNvPr>
          <p:cNvSpPr>
            <a:spLocks noGrp="1"/>
          </p:cNvSpPr>
          <p:nvPr>
            <p:ph type="ctrTitle"/>
          </p:nvPr>
        </p:nvSpPr>
        <p:spPr>
          <a:xfrm>
            <a:off x="4170958" y="1903013"/>
            <a:ext cx="4688374" cy="983843"/>
          </a:xfrm>
        </p:spPr>
        <p:txBody>
          <a:bodyPr/>
          <a:lstStyle/>
          <a:p>
            <a:pPr algn="ctr"/>
            <a:r>
              <a:rPr lang="en-US" dirty="0">
                <a:latin typeface="Arial Black" panose="020B0A04020102020204" pitchFamily="34" charset="0"/>
              </a:rPr>
              <a:t>Federal Health Information Model </a:t>
            </a:r>
            <a:br>
              <a:rPr lang="en-US" dirty="0">
                <a:latin typeface="Arial Black" panose="020B0A04020102020204" pitchFamily="34" charset="0"/>
              </a:rPr>
            </a:br>
            <a:endParaRPr lang="en-US" dirty="0">
              <a:latin typeface="Arial Black" panose="020B0A04020102020204" pitchFamily="34" charset="0"/>
            </a:endParaRPr>
          </a:p>
        </p:txBody>
      </p:sp>
      <p:pic>
        <p:nvPicPr>
          <p:cNvPr id="4" name="Slide 1 FHIM Overview - Introduction">
            <a:hlinkClick r:id="" action="ppaction://media"/>
            <a:extLst>
              <a:ext uri="{FF2B5EF4-FFF2-40B4-BE49-F238E27FC236}">
                <a16:creationId xmlns:a16="http://schemas.microsoft.com/office/drawing/2014/main" id="{A59C38A5-1C3E-42D7-A18E-7D33EA24830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8425" y="98425"/>
            <a:ext cx="271463" cy="271463"/>
          </a:xfrm>
          <a:prstGeom prst="rect">
            <a:avLst/>
          </a:prstGeom>
        </p:spPr>
      </p:pic>
    </p:spTree>
    <p:extLst>
      <p:ext uri="{BB962C8B-B14F-4D97-AF65-F5344CB8AC3E}">
        <p14:creationId xmlns:p14="http://schemas.microsoft.com/office/powerpoint/2010/main" val="4158208753"/>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5" name="camera.wav"/>
          </p:stSnd>
        </p:sndAc>
      </p:transition>
    </mc:Choice>
    <mc:Fallback xmlns="">
      <p:transition spd="slow" advTm="15000">
        <p:fade/>
        <p:sndAc>
          <p:stSnd>
            <p:snd r:embed="rId7"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5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76DD7D-FDEB-4636-8834-8383E06B1470}"/>
              </a:ext>
            </a:extLst>
          </p:cNvPr>
          <p:cNvSpPr>
            <a:spLocks noGrp="1"/>
          </p:cNvSpPr>
          <p:nvPr>
            <p:ph idx="1"/>
          </p:nvPr>
        </p:nvSpPr>
        <p:spPr>
          <a:xfrm>
            <a:off x="190500" y="1270000"/>
            <a:ext cx="8953500" cy="4556214"/>
          </a:xfrm>
        </p:spPr>
        <p:txBody>
          <a:bodyPr/>
          <a:lstStyle/>
          <a:p>
            <a:pPr>
              <a:spcAft>
                <a:spcPts val="600"/>
              </a:spcAft>
            </a:pPr>
            <a:endParaRPr lang="en-US" dirty="0"/>
          </a:p>
          <a:p>
            <a:pPr marL="342900" indent="-342900">
              <a:spcAft>
                <a:spcPts val="600"/>
              </a:spcAft>
              <a:buFont typeface="Arial" panose="020B0604020202020204" pitchFamily="34" charset="0"/>
              <a:buChar char="•"/>
            </a:pPr>
            <a:endParaRPr lang="en-US" dirty="0"/>
          </a:p>
          <a:p>
            <a:pPr>
              <a:spcAft>
                <a:spcPts val="600"/>
              </a:spcAft>
            </a:pPr>
            <a:endParaRPr lang="en-US" dirty="0"/>
          </a:p>
        </p:txBody>
      </p:sp>
      <p:sp>
        <p:nvSpPr>
          <p:cNvPr id="3" name="Slide Number Placeholder 2">
            <a:extLst>
              <a:ext uri="{FF2B5EF4-FFF2-40B4-BE49-F238E27FC236}">
                <a16:creationId xmlns:a16="http://schemas.microsoft.com/office/drawing/2014/main" id="{A8D2A836-8B4C-4B08-AC5F-F84F36E356FC}"/>
              </a:ext>
            </a:extLst>
          </p:cNvPr>
          <p:cNvSpPr>
            <a:spLocks noGrp="1"/>
          </p:cNvSpPr>
          <p:nvPr>
            <p:ph type="sldNum" sz="quarter" idx="12"/>
          </p:nvPr>
        </p:nvSpPr>
        <p:spPr/>
        <p:txBody>
          <a:bodyPr/>
          <a:lstStyle/>
          <a:p>
            <a:fld id="{F8059506-D6B1-B842-AAB5-13291BE98BD7}" type="slidenum">
              <a:rPr lang="en-US" sz="2000" smtClean="0"/>
              <a:pPr/>
              <a:t>2</a:t>
            </a:fld>
            <a:endParaRPr lang="en-US" sz="2000" dirty="0"/>
          </a:p>
        </p:txBody>
      </p:sp>
      <p:sp>
        <p:nvSpPr>
          <p:cNvPr id="4" name="Title 3">
            <a:extLst>
              <a:ext uri="{FF2B5EF4-FFF2-40B4-BE49-F238E27FC236}">
                <a16:creationId xmlns:a16="http://schemas.microsoft.com/office/drawing/2014/main" id="{533B714A-6445-48B5-A69F-E9102F2FBD05}"/>
              </a:ext>
            </a:extLst>
          </p:cNvPr>
          <p:cNvSpPr>
            <a:spLocks noGrp="1"/>
          </p:cNvSpPr>
          <p:nvPr>
            <p:ph type="title"/>
          </p:nvPr>
        </p:nvSpPr>
        <p:spPr>
          <a:xfrm>
            <a:off x="1598686" y="274638"/>
            <a:ext cx="5255229" cy="677894"/>
          </a:xfrm>
        </p:spPr>
        <p:txBody>
          <a:bodyPr/>
          <a:lstStyle/>
          <a:p>
            <a:r>
              <a:rPr lang="en-US" dirty="0"/>
              <a:t>FHIM Executive Summary</a:t>
            </a:r>
          </a:p>
        </p:txBody>
      </p:sp>
      <p:pic>
        <p:nvPicPr>
          <p:cNvPr id="6" name="Picture 5">
            <a:extLst>
              <a:ext uri="{FF2B5EF4-FFF2-40B4-BE49-F238E27FC236}">
                <a16:creationId xmlns:a16="http://schemas.microsoft.com/office/drawing/2014/main" id="{5B8713FA-BC98-4280-8FD2-26AC01A77C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731" y="1091412"/>
            <a:ext cx="5906202" cy="4556213"/>
          </a:xfrm>
          <a:prstGeom prst="rect">
            <a:avLst/>
          </a:prstGeom>
        </p:spPr>
      </p:pic>
      <p:sp>
        <p:nvSpPr>
          <p:cNvPr id="7" name="TextBox 6">
            <a:extLst>
              <a:ext uri="{FF2B5EF4-FFF2-40B4-BE49-F238E27FC236}">
                <a16:creationId xmlns:a16="http://schemas.microsoft.com/office/drawing/2014/main" id="{DDE0F85E-F9AE-4FA5-8C52-8B8FE724DEF0}"/>
              </a:ext>
            </a:extLst>
          </p:cNvPr>
          <p:cNvSpPr txBox="1"/>
          <p:nvPr/>
        </p:nvSpPr>
        <p:spPr>
          <a:xfrm>
            <a:off x="0" y="5522218"/>
            <a:ext cx="9144001" cy="697563"/>
          </a:xfrm>
          <a:prstGeom prst="rect">
            <a:avLst/>
          </a:prstGeom>
          <a:noFill/>
        </p:spPr>
        <p:txBody>
          <a:bodyPr wrap="square" rtlCol="0">
            <a:spAutoFit/>
          </a:bodyPr>
          <a:lstStyle/>
          <a:p>
            <a:pPr algn="ctr">
              <a:lnSpc>
                <a:spcPct val="114000"/>
              </a:lnSpc>
            </a:pPr>
            <a:r>
              <a:rPr lang="en-US" b="1" dirty="0"/>
              <a:t>Who</a:t>
            </a:r>
            <a:r>
              <a:rPr lang="en-US" dirty="0"/>
              <a:t> is on the FHIM Team?</a:t>
            </a:r>
            <a:r>
              <a:rPr lang="en-US" b="1" dirty="0"/>
              <a:t> What </a:t>
            </a:r>
            <a:r>
              <a:rPr lang="en-US" dirty="0"/>
              <a:t>is FHIM? </a:t>
            </a:r>
            <a:r>
              <a:rPr lang="en-US" b="1" dirty="0"/>
              <a:t>When</a:t>
            </a:r>
            <a:r>
              <a:rPr lang="en-US" dirty="0"/>
              <a:t> did FHIM happen (chronology)?</a:t>
            </a:r>
          </a:p>
          <a:p>
            <a:pPr algn="ctr">
              <a:lnSpc>
                <a:spcPct val="114000"/>
              </a:lnSpc>
            </a:pPr>
            <a:r>
              <a:rPr lang="en-US" b="1" dirty="0"/>
              <a:t>Where</a:t>
            </a:r>
            <a:r>
              <a:rPr lang="en-US" dirty="0"/>
              <a:t> is FHIM (website, repository)? </a:t>
            </a:r>
            <a:r>
              <a:rPr lang="en-US" b="1" dirty="0"/>
              <a:t>Why</a:t>
            </a:r>
            <a:r>
              <a:rPr lang="en-US" dirty="0"/>
              <a:t> is FHIM valuable? </a:t>
            </a:r>
            <a:r>
              <a:rPr lang="en-US" b="1" dirty="0"/>
              <a:t>How</a:t>
            </a:r>
            <a:r>
              <a:rPr lang="en-US" dirty="0"/>
              <a:t> is FHIM used? </a:t>
            </a:r>
          </a:p>
        </p:txBody>
      </p:sp>
      <p:sp>
        <p:nvSpPr>
          <p:cNvPr id="8" name="Date Placeholder 7">
            <a:extLst>
              <a:ext uri="{FF2B5EF4-FFF2-40B4-BE49-F238E27FC236}">
                <a16:creationId xmlns:a16="http://schemas.microsoft.com/office/drawing/2014/main" id="{EB5D1BA6-4D1C-40DB-BDD7-24521D4FAEB9}"/>
              </a:ext>
            </a:extLst>
          </p:cNvPr>
          <p:cNvSpPr>
            <a:spLocks noGrp="1"/>
          </p:cNvSpPr>
          <p:nvPr>
            <p:ph type="dt" sz="half" idx="10"/>
          </p:nvPr>
        </p:nvSpPr>
        <p:spPr/>
        <p:txBody>
          <a:bodyPr/>
          <a:lstStyle/>
          <a:p>
            <a:fld id="{EB93611C-11AB-4317-A0CD-9936A2935518}" type="datetime4">
              <a:rPr lang="en-US" smtClean="0"/>
              <a:t>December 28, 2018</a:t>
            </a:fld>
            <a:endParaRPr lang="en-US"/>
          </a:p>
        </p:txBody>
      </p:sp>
      <p:sp>
        <p:nvSpPr>
          <p:cNvPr id="9" name="Footer Placeholder 8">
            <a:extLst>
              <a:ext uri="{FF2B5EF4-FFF2-40B4-BE49-F238E27FC236}">
                <a16:creationId xmlns:a16="http://schemas.microsoft.com/office/drawing/2014/main" id="{3DC8F691-331B-4F55-A63E-0327887DE4A4}"/>
              </a:ext>
            </a:extLst>
          </p:cNvPr>
          <p:cNvSpPr>
            <a:spLocks noGrp="1"/>
          </p:cNvSpPr>
          <p:nvPr>
            <p:ph type="ftr" sz="quarter" idx="11"/>
          </p:nvPr>
        </p:nvSpPr>
        <p:spPr/>
        <p:txBody>
          <a:bodyPr/>
          <a:lstStyle/>
          <a:p>
            <a:r>
              <a:rPr lang="en-US"/>
              <a:t>Federal Health Information Model (FHIM)</a:t>
            </a:r>
          </a:p>
        </p:txBody>
      </p:sp>
      <p:pic>
        <p:nvPicPr>
          <p:cNvPr id="10" name="Slide 2 FHIM Overview - Executive Summary">
            <a:hlinkClick r:id="" action="ppaction://media"/>
            <a:extLst>
              <a:ext uri="{FF2B5EF4-FFF2-40B4-BE49-F238E27FC236}">
                <a16:creationId xmlns:a16="http://schemas.microsoft.com/office/drawing/2014/main" id="{349631CF-0FC0-4BCA-A0D6-38FA7F1A277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8425" y="98425"/>
            <a:ext cx="271463" cy="271463"/>
          </a:xfrm>
          <a:prstGeom prst="rect">
            <a:avLst/>
          </a:prstGeom>
        </p:spPr>
      </p:pic>
    </p:spTree>
    <p:extLst>
      <p:ext uri="{BB962C8B-B14F-4D97-AF65-F5344CB8AC3E}">
        <p14:creationId xmlns:p14="http://schemas.microsoft.com/office/powerpoint/2010/main" val="1749241813"/>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5" name="camera.wav"/>
          </p:stSnd>
        </p:sndAc>
      </p:transition>
    </mc:Choice>
    <mc:Fallback xmlns="">
      <p:transition spd="slow" advTm="15000">
        <p:fade/>
        <p:sndAc>
          <p:stSnd>
            <p:snd r:embed="rId8"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117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76DD7D-FDEB-4636-8834-8383E06B1470}"/>
              </a:ext>
            </a:extLst>
          </p:cNvPr>
          <p:cNvSpPr>
            <a:spLocks noGrp="1"/>
          </p:cNvSpPr>
          <p:nvPr>
            <p:ph idx="1"/>
          </p:nvPr>
        </p:nvSpPr>
        <p:spPr>
          <a:xfrm>
            <a:off x="190500" y="1125151"/>
            <a:ext cx="8953500" cy="5013105"/>
          </a:xfrm>
        </p:spPr>
        <p:txBody>
          <a:bodyPr/>
          <a:lstStyle/>
          <a:p>
            <a:pPr>
              <a:spcAft>
                <a:spcPts val="600"/>
              </a:spcAft>
            </a:pPr>
            <a:r>
              <a:rPr lang="en-US" sz="2000" b="1" dirty="0">
                <a:latin typeface="Arial Narrow" panose="020B0606020202030204" pitchFamily="34" charset="0"/>
                <a:cs typeface="Calibri" panose="020F0502020204030204" pitchFamily="34" charset="0"/>
              </a:rPr>
              <a:t>Former FHA Director</a:t>
            </a:r>
            <a:r>
              <a:rPr lang="en-US" sz="2000" dirty="0">
                <a:latin typeface="Arial Narrow" panose="020B0606020202030204" pitchFamily="34" charset="0"/>
                <a:cs typeface="Calibri" panose="020F0502020204030204" pitchFamily="34" charset="0"/>
              </a:rPr>
              <a:t>: </a:t>
            </a:r>
            <a:r>
              <a:rPr lang="en-US" sz="2000" dirty="0">
                <a:latin typeface="Arial Narrow" panose="020B0606020202030204" pitchFamily="34" charset="0"/>
                <a:cs typeface="Calibri" panose="020F0502020204030204" pitchFamily="34" charset="0"/>
                <a:hlinkClick r:id="rId6"/>
              </a:rPr>
              <a:t>Gail.Kalbfleisch@hhs.gov</a:t>
            </a:r>
            <a:r>
              <a:rPr lang="en-US" sz="2000" dirty="0">
                <a:latin typeface="Arial Narrow" panose="020B0606020202030204" pitchFamily="34" charset="0"/>
                <a:cs typeface="Calibri" panose="020F0502020204030204" pitchFamily="34" charset="0"/>
              </a:rPr>
              <a:t> </a:t>
            </a:r>
          </a:p>
          <a:p>
            <a:pPr>
              <a:spcAft>
                <a:spcPts val="600"/>
              </a:spcAft>
            </a:pPr>
            <a:r>
              <a:rPr lang="en-US" sz="2000" b="1" dirty="0">
                <a:latin typeface="Arial Narrow" panose="020B0606020202030204" pitchFamily="34" charset="0"/>
              </a:rPr>
              <a:t>OS/ONC Contracting Manager: </a:t>
            </a:r>
            <a:r>
              <a:rPr lang="en-US" sz="2000" dirty="0">
                <a:latin typeface="Arial Narrow" panose="020B0606020202030204" pitchFamily="34" charset="0"/>
                <a:cs typeface="Calibri" panose="020F0502020204030204" pitchFamily="34" charset="0"/>
                <a:hlinkClick r:id="rId7"/>
              </a:rPr>
              <a:t>Sherilyn.Pruitt@hhs.gov</a:t>
            </a:r>
            <a:r>
              <a:rPr lang="en-US" sz="2000" dirty="0">
                <a:latin typeface="Arial Narrow" panose="020B0606020202030204" pitchFamily="34" charset="0"/>
                <a:cs typeface="Calibri" panose="020F0502020204030204" pitchFamily="34" charset="0"/>
              </a:rPr>
              <a:t> </a:t>
            </a:r>
            <a:endParaRPr lang="en-US" sz="2000" dirty="0">
              <a:latin typeface="Arial Narrow" panose="020B0606020202030204" pitchFamily="34" charset="0"/>
            </a:endParaRPr>
          </a:p>
          <a:p>
            <a:pPr>
              <a:spcAft>
                <a:spcPts val="600"/>
              </a:spcAft>
            </a:pPr>
            <a:r>
              <a:rPr lang="en-US" sz="2000" b="1" dirty="0">
                <a:latin typeface="Arial Narrow" panose="020B0606020202030204" pitchFamily="34" charset="0"/>
                <a:cs typeface="Calibri" panose="020F0502020204030204" pitchFamily="34" charset="0"/>
              </a:rPr>
              <a:t>OS/ONC Technical Manager</a:t>
            </a:r>
            <a:r>
              <a:rPr lang="en-US" sz="2000" dirty="0">
                <a:latin typeface="Arial Narrow" panose="020B0606020202030204" pitchFamily="34" charset="0"/>
                <a:cs typeface="Calibri" panose="020F0502020204030204" pitchFamily="34" charset="0"/>
              </a:rPr>
              <a:t>: </a:t>
            </a:r>
            <a:r>
              <a:rPr lang="en-US" sz="2000" dirty="0">
                <a:latin typeface="Arial Narrow" panose="020B0606020202030204" pitchFamily="34" charset="0"/>
                <a:cs typeface="Calibri" panose="020F0502020204030204" pitchFamily="34" charset="0"/>
                <a:hlinkClick r:id="rId8"/>
              </a:rPr>
              <a:t>Avinash.Shanbhag@hhs.gov</a:t>
            </a:r>
            <a:r>
              <a:rPr lang="en-US" sz="2000" dirty="0">
                <a:latin typeface="Arial Narrow" panose="020B0606020202030204" pitchFamily="34" charset="0"/>
                <a:cs typeface="Calibri" panose="020F0502020204030204" pitchFamily="34" charset="0"/>
              </a:rPr>
              <a:t> </a:t>
            </a:r>
            <a:endParaRPr lang="en-US" sz="2000" dirty="0">
              <a:latin typeface="Arial Narrow" panose="020B0606020202030204" pitchFamily="34" charset="0"/>
            </a:endParaRPr>
          </a:p>
          <a:p>
            <a:pPr>
              <a:spcAft>
                <a:spcPts val="600"/>
              </a:spcAft>
            </a:pPr>
            <a:r>
              <a:rPr lang="en-US" sz="2000" b="1" dirty="0">
                <a:latin typeface="Arial Narrow" panose="020B0606020202030204" pitchFamily="34" charset="0"/>
                <a:cs typeface="Calibri" panose="020F0502020204030204" pitchFamily="34" charset="0"/>
              </a:rPr>
              <a:t>Project Manager</a:t>
            </a:r>
            <a:r>
              <a:rPr lang="en-US" sz="2000" dirty="0">
                <a:latin typeface="Arial Narrow" panose="020B0606020202030204" pitchFamily="34" charset="0"/>
                <a:cs typeface="Calibri" panose="020F0502020204030204" pitchFamily="34" charset="0"/>
              </a:rPr>
              <a:t>: 'Steven Wagner’ </a:t>
            </a:r>
            <a:r>
              <a:rPr lang="en-US" sz="2000" dirty="0">
                <a:latin typeface="Arial Narrow" panose="020B0606020202030204" pitchFamily="34" charset="0"/>
                <a:cs typeface="Calibri" panose="020F0502020204030204" pitchFamily="34" charset="0"/>
                <a:hlinkClick r:id="rId9"/>
              </a:rPr>
              <a:t>SWagner@Apprioinc.com</a:t>
            </a:r>
            <a:r>
              <a:rPr lang="en-US" sz="2000" dirty="0">
                <a:latin typeface="Arial Narrow" panose="020B0606020202030204" pitchFamily="34" charset="0"/>
                <a:cs typeface="Calibri" panose="020F0502020204030204" pitchFamily="34" charset="0"/>
              </a:rPr>
              <a:t> </a:t>
            </a:r>
            <a:endParaRPr lang="en-US" sz="2000" dirty="0">
              <a:latin typeface="Arial Narrow" panose="020B0606020202030204" pitchFamily="34" charset="0"/>
            </a:endParaRPr>
          </a:p>
          <a:p>
            <a:pPr>
              <a:spcAft>
                <a:spcPts val="600"/>
              </a:spcAft>
            </a:pPr>
            <a:r>
              <a:rPr lang="en-US" sz="2000" b="1" dirty="0">
                <a:latin typeface="Arial Narrow" panose="020B0606020202030204" pitchFamily="34" charset="0"/>
                <a:cs typeface="Calibri" panose="020F0502020204030204" pitchFamily="34" charset="0"/>
              </a:rPr>
              <a:t>Modelling SME-Facilitator</a:t>
            </a:r>
            <a:r>
              <a:rPr lang="en-US" sz="2000" dirty="0">
                <a:latin typeface="Arial Narrow" panose="020B0606020202030204" pitchFamily="34" charset="0"/>
                <a:cs typeface="Calibri" panose="020F0502020204030204" pitchFamily="34" charset="0"/>
              </a:rPr>
              <a:t>: ‘Stephen Hufnagel’ </a:t>
            </a:r>
            <a:r>
              <a:rPr lang="en-US" sz="2000" dirty="0">
                <a:latin typeface="Arial Narrow" panose="020B0606020202030204" pitchFamily="34" charset="0"/>
                <a:cs typeface="Calibri" panose="020F0502020204030204" pitchFamily="34" charset="0"/>
                <a:hlinkClick r:id="rId10"/>
              </a:rPr>
              <a:t>Shufnagel@apprioinc.com</a:t>
            </a:r>
            <a:r>
              <a:rPr lang="en-US" sz="2000" dirty="0">
                <a:latin typeface="Arial Narrow" panose="020B0606020202030204" pitchFamily="34" charset="0"/>
                <a:cs typeface="Calibri" panose="020F0502020204030204" pitchFamily="34" charset="0"/>
              </a:rPr>
              <a:t> </a:t>
            </a:r>
            <a:endParaRPr lang="en-US" sz="2000" dirty="0">
              <a:latin typeface="Arial Narrow" panose="020B0606020202030204" pitchFamily="34" charset="0"/>
            </a:endParaRPr>
          </a:p>
          <a:p>
            <a:pPr>
              <a:spcAft>
                <a:spcPts val="600"/>
              </a:spcAft>
            </a:pPr>
            <a:r>
              <a:rPr lang="en-US" sz="2000" b="1" dirty="0">
                <a:latin typeface="Arial Narrow" panose="020B0606020202030204" pitchFamily="34" charset="0"/>
                <a:cs typeface="Calibri" panose="020F0502020204030204" pitchFamily="34" charset="0"/>
              </a:rPr>
              <a:t>Modelling Lead</a:t>
            </a:r>
            <a:r>
              <a:rPr lang="en-US" sz="2000" dirty="0">
                <a:latin typeface="Arial Narrow" panose="020B0606020202030204" pitchFamily="34" charset="0"/>
                <a:cs typeface="Calibri" panose="020F0502020204030204" pitchFamily="34" charset="0"/>
              </a:rPr>
              <a:t>: </a:t>
            </a:r>
            <a:r>
              <a:rPr lang="en-US" sz="2000" dirty="0">
                <a:latin typeface="Arial Narrow" panose="020B0606020202030204" pitchFamily="34" charset="0"/>
                <a:cs typeface="Calibri" panose="020F0502020204030204" pitchFamily="34" charset="0"/>
                <a:hlinkClick r:id="rId11"/>
              </a:rPr>
              <a:t>Galen.Mulrooney@JPSys.com</a:t>
            </a:r>
            <a:r>
              <a:rPr lang="en-US" sz="2000" dirty="0">
                <a:latin typeface="Arial Narrow" panose="020B0606020202030204" pitchFamily="34" charset="0"/>
                <a:cs typeface="Calibri" panose="020F0502020204030204" pitchFamily="34" charset="0"/>
              </a:rPr>
              <a:t> </a:t>
            </a:r>
            <a:endParaRPr lang="en-US" sz="2000" dirty="0">
              <a:latin typeface="Arial Narrow" panose="020B0606020202030204" pitchFamily="34" charset="0"/>
            </a:endParaRPr>
          </a:p>
          <a:p>
            <a:pPr>
              <a:spcAft>
                <a:spcPts val="600"/>
              </a:spcAft>
            </a:pPr>
            <a:r>
              <a:rPr lang="en-US" sz="2000" b="1" dirty="0">
                <a:latin typeface="Arial Narrow" panose="020B0606020202030204" pitchFamily="34" charset="0"/>
              </a:rPr>
              <a:t>Vocabulary Lead</a:t>
            </a:r>
            <a:r>
              <a:rPr lang="en-US" sz="2000" dirty="0">
                <a:latin typeface="Arial Narrow" panose="020B0606020202030204" pitchFamily="34" charset="0"/>
              </a:rPr>
              <a:t>: </a:t>
            </a:r>
            <a:r>
              <a:rPr lang="en-US" sz="2000" dirty="0">
                <a:latin typeface="Arial Narrow" panose="020B0606020202030204" pitchFamily="34" charset="0"/>
                <a:hlinkClick r:id="rId12"/>
              </a:rPr>
              <a:t>Jay.Lyle@JPSys.com</a:t>
            </a:r>
            <a:r>
              <a:rPr lang="en-US" sz="2000" dirty="0">
                <a:latin typeface="Arial Narrow" panose="020B0606020202030204" pitchFamily="34" charset="0"/>
              </a:rPr>
              <a:t> </a:t>
            </a:r>
            <a:endParaRPr lang="en-US" sz="2000" dirty="0">
              <a:latin typeface="Arial Narrow" panose="020B0606020202030204" pitchFamily="34" charset="0"/>
              <a:cs typeface="Calibri" panose="020F0502020204030204" pitchFamily="34" charset="0"/>
            </a:endParaRPr>
          </a:p>
          <a:p>
            <a:pPr>
              <a:spcAft>
                <a:spcPts val="600"/>
              </a:spcAft>
            </a:pPr>
            <a:r>
              <a:rPr lang="en-US" sz="2000" b="1" dirty="0">
                <a:latin typeface="Arial Narrow" panose="020B0606020202030204" pitchFamily="34" charset="0"/>
                <a:cs typeface="Calibri" panose="020F0502020204030204" pitchFamily="34" charset="0"/>
              </a:rPr>
              <a:t>Tooling SME</a:t>
            </a:r>
            <a:r>
              <a:rPr lang="en-US" sz="2000" dirty="0">
                <a:latin typeface="Arial Narrow" panose="020B0606020202030204" pitchFamily="34" charset="0"/>
                <a:cs typeface="Calibri" panose="020F0502020204030204" pitchFamily="34" charset="0"/>
              </a:rPr>
              <a:t>: </a:t>
            </a:r>
            <a:r>
              <a:rPr lang="en-US" sz="2000" dirty="0">
                <a:latin typeface="Arial Narrow" panose="020B0606020202030204" pitchFamily="34" charset="0"/>
                <a:cs typeface="Calibri" panose="020F0502020204030204" pitchFamily="34" charset="0"/>
                <a:hlinkClick r:id="rId13"/>
              </a:rPr>
              <a:t>Sean.Muir@jkmsoftware.com</a:t>
            </a:r>
            <a:r>
              <a:rPr lang="en-US" sz="2000" dirty="0">
                <a:latin typeface="Arial Narrow" panose="020B0606020202030204" pitchFamily="34" charset="0"/>
                <a:cs typeface="Calibri" panose="020F0502020204030204" pitchFamily="34" charset="0"/>
              </a:rPr>
              <a:t> </a:t>
            </a:r>
            <a:endParaRPr lang="en-US" sz="2000" dirty="0">
              <a:latin typeface="Arial Narrow" panose="020B0606020202030204" pitchFamily="34" charset="0"/>
            </a:endParaRPr>
          </a:p>
          <a:p>
            <a:pPr>
              <a:spcAft>
                <a:spcPts val="600"/>
              </a:spcAft>
            </a:pPr>
            <a:r>
              <a:rPr lang="en-US" sz="2000" b="1" dirty="0">
                <a:latin typeface="Arial Narrow" panose="020B0606020202030204" pitchFamily="34" charset="0"/>
              </a:rPr>
              <a:t>Clinical SME</a:t>
            </a:r>
            <a:r>
              <a:rPr lang="en-US" sz="2000" dirty="0">
                <a:latin typeface="Arial Narrow" panose="020B0606020202030204" pitchFamily="34" charset="0"/>
              </a:rPr>
              <a:t>: </a:t>
            </a:r>
            <a:r>
              <a:rPr lang="en-US" sz="2000" dirty="0">
                <a:latin typeface="Arial Narrow" panose="020B0606020202030204" pitchFamily="34" charset="0"/>
                <a:cs typeface="Calibri" panose="020F0502020204030204" pitchFamily="34" charset="0"/>
              </a:rPr>
              <a:t>'Robert McClure MD' </a:t>
            </a:r>
            <a:r>
              <a:rPr lang="en-US" sz="2000" dirty="0">
                <a:latin typeface="Arial Narrow" panose="020B0606020202030204" pitchFamily="34" charset="0"/>
                <a:cs typeface="Calibri" panose="020F0502020204030204" pitchFamily="34" charset="0"/>
                <a:hlinkClick r:id="rId14"/>
              </a:rPr>
              <a:t>rmcclure@mdpartners.com</a:t>
            </a:r>
            <a:endParaRPr lang="en-US" sz="2000" dirty="0">
              <a:latin typeface="Arial Narrow" panose="020B0606020202030204" pitchFamily="34" charset="0"/>
              <a:cs typeface="Calibri" panose="020F0502020204030204" pitchFamily="34" charset="0"/>
            </a:endParaRPr>
          </a:p>
          <a:p>
            <a:pPr>
              <a:spcAft>
                <a:spcPts val="600"/>
              </a:spcAft>
            </a:pPr>
            <a:r>
              <a:rPr lang="en-US" sz="2000" b="1" dirty="0">
                <a:latin typeface="Arial Narrow" panose="020B0606020202030204" pitchFamily="34" charset="0"/>
                <a:cs typeface="Calibri" panose="020F0502020204030204" pitchFamily="34" charset="0"/>
              </a:rPr>
              <a:t>FHA PM Representative</a:t>
            </a:r>
            <a:r>
              <a:rPr lang="en-US" sz="2000" dirty="0">
                <a:latin typeface="Arial Narrow" panose="020B0606020202030204" pitchFamily="34" charset="0"/>
                <a:cs typeface="Calibri" panose="020F0502020204030204" pitchFamily="34" charset="0"/>
              </a:rPr>
              <a:t>: 'Cait Ryan' </a:t>
            </a:r>
            <a:r>
              <a:rPr lang="en-US" sz="2000" dirty="0">
                <a:latin typeface="Arial Narrow" panose="020B0606020202030204" pitchFamily="34" charset="0"/>
                <a:cs typeface="Calibri" panose="020F0502020204030204" pitchFamily="34" charset="0"/>
                <a:hlinkClick r:id="rId15"/>
              </a:rPr>
              <a:t>cryan@irishealthsolutions.com</a:t>
            </a:r>
            <a:r>
              <a:rPr lang="en-US" sz="2000" dirty="0">
                <a:latin typeface="Arial Narrow" panose="020B0606020202030204" pitchFamily="34" charset="0"/>
                <a:cs typeface="Calibri" panose="020F0502020204030204" pitchFamily="34" charset="0"/>
              </a:rPr>
              <a:t> </a:t>
            </a:r>
            <a:endParaRPr lang="en-US" sz="2000" dirty="0">
              <a:latin typeface="Arial Narrow" panose="020B0606020202030204" pitchFamily="34" charset="0"/>
            </a:endParaRPr>
          </a:p>
          <a:p>
            <a:pPr>
              <a:spcAft>
                <a:spcPts val="600"/>
              </a:spcAft>
            </a:pPr>
            <a:r>
              <a:rPr lang="en-US" sz="2000" b="1" dirty="0">
                <a:latin typeface="Arial Narrow" panose="020B0606020202030204" pitchFamily="34" charset="0"/>
              </a:rPr>
              <a:t>FHA NIEM Representative</a:t>
            </a:r>
            <a:r>
              <a:rPr lang="en-US" sz="2000" dirty="0">
                <a:latin typeface="Arial Narrow" panose="020B0606020202030204" pitchFamily="34" charset="0"/>
              </a:rPr>
              <a:t>: </a:t>
            </a:r>
            <a:r>
              <a:rPr lang="en-US" sz="2000" dirty="0">
                <a:latin typeface="Arial Narrow" panose="020B0606020202030204" pitchFamily="34" charset="0"/>
                <a:cs typeface="Calibri" panose="020F0502020204030204" pitchFamily="34" charset="0"/>
              </a:rPr>
              <a:t>'Brian Handspicker' </a:t>
            </a:r>
            <a:r>
              <a:rPr lang="en-US" sz="2000" dirty="0">
                <a:latin typeface="Arial Narrow" panose="020B0606020202030204" pitchFamily="34" charset="0"/>
                <a:cs typeface="Calibri" panose="020F0502020204030204" pitchFamily="34" charset="0"/>
                <a:hlinkClick r:id="rId16"/>
              </a:rPr>
              <a:t>bhandspicker@irishealthsolutions.com</a:t>
            </a:r>
            <a:r>
              <a:rPr lang="en-US" sz="2000" dirty="0">
                <a:latin typeface="Arial Narrow" panose="020B0606020202030204" pitchFamily="34" charset="0"/>
                <a:cs typeface="Calibri" panose="020F0502020204030204" pitchFamily="34" charset="0"/>
              </a:rPr>
              <a:t> </a:t>
            </a:r>
            <a:endParaRPr lang="en-US" sz="2800" dirty="0">
              <a:latin typeface="Arial Narrow" panose="020B0606020202030204" pitchFamily="34" charset="0"/>
            </a:endParaRPr>
          </a:p>
        </p:txBody>
      </p:sp>
      <p:sp>
        <p:nvSpPr>
          <p:cNvPr id="3" name="Slide Number Placeholder 2">
            <a:extLst>
              <a:ext uri="{FF2B5EF4-FFF2-40B4-BE49-F238E27FC236}">
                <a16:creationId xmlns:a16="http://schemas.microsoft.com/office/drawing/2014/main" id="{A8D2A836-8B4C-4B08-AC5F-F84F36E356FC}"/>
              </a:ext>
            </a:extLst>
          </p:cNvPr>
          <p:cNvSpPr>
            <a:spLocks noGrp="1"/>
          </p:cNvSpPr>
          <p:nvPr>
            <p:ph type="sldNum" sz="quarter" idx="12"/>
          </p:nvPr>
        </p:nvSpPr>
        <p:spPr/>
        <p:txBody>
          <a:bodyPr/>
          <a:lstStyle/>
          <a:p>
            <a:fld id="{F8059506-D6B1-B842-AAB5-13291BE98BD7}" type="slidenum">
              <a:rPr lang="en-US" sz="2000" smtClean="0"/>
              <a:pPr/>
              <a:t>3</a:t>
            </a:fld>
            <a:endParaRPr lang="en-US" sz="2000" dirty="0"/>
          </a:p>
        </p:txBody>
      </p:sp>
      <p:sp>
        <p:nvSpPr>
          <p:cNvPr id="4" name="Title 3">
            <a:extLst>
              <a:ext uri="{FF2B5EF4-FFF2-40B4-BE49-F238E27FC236}">
                <a16:creationId xmlns:a16="http://schemas.microsoft.com/office/drawing/2014/main" id="{533B714A-6445-48B5-A69F-E9102F2FBD05}"/>
              </a:ext>
            </a:extLst>
          </p:cNvPr>
          <p:cNvSpPr>
            <a:spLocks noGrp="1"/>
          </p:cNvSpPr>
          <p:nvPr>
            <p:ph type="title"/>
          </p:nvPr>
        </p:nvSpPr>
        <p:spPr/>
        <p:txBody>
          <a:bodyPr>
            <a:normAutofit/>
          </a:bodyPr>
          <a:lstStyle/>
          <a:p>
            <a:r>
              <a:rPr lang="en-US" dirty="0"/>
              <a:t>Who’s on the FHIM Team?</a:t>
            </a:r>
          </a:p>
        </p:txBody>
      </p:sp>
      <p:sp>
        <p:nvSpPr>
          <p:cNvPr id="5" name="Date Placeholder 4">
            <a:extLst>
              <a:ext uri="{FF2B5EF4-FFF2-40B4-BE49-F238E27FC236}">
                <a16:creationId xmlns:a16="http://schemas.microsoft.com/office/drawing/2014/main" id="{0A7ACE70-8778-4FD5-A1BC-CF96AD66FC1F}"/>
              </a:ext>
            </a:extLst>
          </p:cNvPr>
          <p:cNvSpPr>
            <a:spLocks noGrp="1"/>
          </p:cNvSpPr>
          <p:nvPr>
            <p:ph type="dt" sz="half" idx="10"/>
          </p:nvPr>
        </p:nvSpPr>
        <p:spPr/>
        <p:txBody>
          <a:bodyPr/>
          <a:lstStyle/>
          <a:p>
            <a:fld id="{D54EF266-E1FC-46EC-A623-40D7EEC53AB0}" type="datetime4">
              <a:rPr lang="en-US" smtClean="0"/>
              <a:t>December 28, 2018</a:t>
            </a:fld>
            <a:endParaRPr lang="en-US"/>
          </a:p>
        </p:txBody>
      </p:sp>
      <p:sp>
        <p:nvSpPr>
          <p:cNvPr id="6" name="Footer Placeholder 5">
            <a:extLst>
              <a:ext uri="{FF2B5EF4-FFF2-40B4-BE49-F238E27FC236}">
                <a16:creationId xmlns:a16="http://schemas.microsoft.com/office/drawing/2014/main" id="{0AD05AE1-1A15-40DF-BD18-B65682DF9CD5}"/>
              </a:ext>
            </a:extLst>
          </p:cNvPr>
          <p:cNvSpPr>
            <a:spLocks noGrp="1"/>
          </p:cNvSpPr>
          <p:nvPr>
            <p:ph type="ftr" sz="quarter" idx="11"/>
          </p:nvPr>
        </p:nvSpPr>
        <p:spPr/>
        <p:txBody>
          <a:bodyPr/>
          <a:lstStyle/>
          <a:p>
            <a:r>
              <a:rPr lang="en-US"/>
              <a:t>Federal Health Information Model (FHIM)</a:t>
            </a:r>
          </a:p>
        </p:txBody>
      </p:sp>
      <p:pic>
        <p:nvPicPr>
          <p:cNvPr id="7" name="Slide 3 FHIM Overview - Who is on the FHIM Team">
            <a:hlinkClick r:id="" action="ppaction://media"/>
            <a:extLst>
              <a:ext uri="{FF2B5EF4-FFF2-40B4-BE49-F238E27FC236}">
                <a16:creationId xmlns:a16="http://schemas.microsoft.com/office/drawing/2014/main" id="{A7F939A9-2D28-41D2-8445-EDA6E94C98F0}"/>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98425" y="98425"/>
            <a:ext cx="271463" cy="271463"/>
          </a:xfrm>
          <a:prstGeom prst="rect">
            <a:avLst/>
          </a:prstGeom>
        </p:spPr>
      </p:pic>
    </p:spTree>
    <p:extLst>
      <p:ext uri="{BB962C8B-B14F-4D97-AF65-F5344CB8AC3E}">
        <p14:creationId xmlns:p14="http://schemas.microsoft.com/office/powerpoint/2010/main" val="3444096714"/>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5" name="camera.wav"/>
          </p:stSnd>
        </p:sndAc>
      </p:transition>
    </mc:Choice>
    <mc:Fallback xmlns="">
      <p:transition spd="slow" advTm="15000">
        <p:fade/>
        <p:sndAc>
          <p:stSnd>
            <p:snd r:embed="rId18"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7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76DD7D-FDEB-4636-8834-8383E06B1470}"/>
              </a:ext>
            </a:extLst>
          </p:cNvPr>
          <p:cNvSpPr>
            <a:spLocks noGrp="1"/>
          </p:cNvSpPr>
          <p:nvPr>
            <p:ph idx="1"/>
          </p:nvPr>
        </p:nvSpPr>
        <p:spPr>
          <a:xfrm>
            <a:off x="230416" y="1241425"/>
            <a:ext cx="8496300" cy="4916488"/>
          </a:xfrm>
        </p:spPr>
        <p:txBody>
          <a:bodyPr/>
          <a:lstStyle/>
          <a:p>
            <a:pPr marL="457200" indent="-457200">
              <a:spcAft>
                <a:spcPts val="600"/>
              </a:spcAft>
              <a:buFont typeface="+mj-lt"/>
              <a:buAutoNum type="arabicPeriod"/>
            </a:pPr>
            <a:r>
              <a:rPr lang="en-US" dirty="0">
                <a:latin typeface="Arial Narrow" panose="020B0606020202030204" pitchFamily="34" charset="0"/>
                <a:cs typeface="Calibri" panose="020F0502020204030204" pitchFamily="34" charset="0"/>
              </a:rPr>
              <a:t>FHIM is a logical health information model that supports semantic interoperability and harmonizes information requirements from federal partners and standards organizations</a:t>
            </a:r>
          </a:p>
          <a:p>
            <a:pPr marL="457200" indent="-457200">
              <a:spcAft>
                <a:spcPts val="600"/>
              </a:spcAft>
              <a:buFont typeface="+mj-lt"/>
              <a:buAutoNum type="arabicPeriod"/>
            </a:pPr>
            <a:r>
              <a:rPr lang="en-US" altLang="en-US" dirty="0">
                <a:latin typeface="Arial Narrow" panose="020B0606020202030204" pitchFamily="34" charset="0"/>
                <a:cs typeface="Calibri" panose="020F0502020204030204" pitchFamily="34" charset="0"/>
              </a:rPr>
              <a:t>FHIM provides an integrated picture</a:t>
            </a:r>
            <a:r>
              <a:rPr lang="en-US" altLang="en-US" sz="2800" b="1" dirty="0">
                <a:latin typeface="Arial Narrow" panose="020B0606020202030204" pitchFamily="34" charset="0"/>
                <a:cs typeface="Calibri" panose="020F0502020204030204" pitchFamily="34" charset="0"/>
              </a:rPr>
              <a:t> </a:t>
            </a:r>
            <a:r>
              <a:rPr lang="en-US" altLang="en-US" dirty="0">
                <a:latin typeface="Arial Narrow" panose="020B0606020202030204" pitchFamily="34" charset="0"/>
                <a:cs typeface="Calibri" panose="020F0502020204030204" pitchFamily="34" charset="0"/>
              </a:rPr>
              <a:t>of a data model, standards information, standard reference terminologies and architectural tools needed for an implementer to design applications using various HL7 standards such as CDA documents and FHIR resources.</a:t>
            </a:r>
            <a:endParaRPr lang="en-US" altLang="en-US" sz="3600" dirty="0">
              <a:latin typeface="Arial Narrow" panose="020B0606020202030204" pitchFamily="34" charset="0"/>
              <a:cs typeface="Calibri" panose="020F0502020204030204" pitchFamily="34" charset="0"/>
            </a:endParaRPr>
          </a:p>
          <a:p>
            <a:pPr marL="457200" indent="-457200">
              <a:spcAft>
                <a:spcPts val="600"/>
              </a:spcAft>
              <a:buFont typeface="+mj-lt"/>
              <a:buAutoNum type="arabicPeriod"/>
            </a:pPr>
            <a:r>
              <a:rPr lang="en-US" dirty="0">
                <a:latin typeface="Arial Narrow" panose="020B0606020202030204" pitchFamily="34" charset="0"/>
                <a:cs typeface="Calibri" panose="020F0502020204030204" pitchFamily="34" charset="0"/>
              </a:rPr>
              <a:t>FHIM supports the specification of Electronic Healthcare Records, and serves as the blueprint for interoperable data in motion and data at rest</a:t>
            </a:r>
          </a:p>
          <a:p>
            <a:pPr marL="457200" indent="-457200">
              <a:spcAft>
                <a:spcPts val="600"/>
              </a:spcAft>
              <a:buFont typeface="+mj-lt"/>
              <a:buAutoNum type="arabicPeriod"/>
            </a:pPr>
            <a:r>
              <a:rPr lang="en-US" dirty="0">
                <a:latin typeface="Arial Narrow" panose="020B0606020202030204" pitchFamily="34" charset="0"/>
                <a:cs typeface="Calibri" panose="020F0502020204030204" pitchFamily="34" charset="0"/>
              </a:rPr>
              <a:t>FHIM empowers intra-agency, inter-agency, and healthcare industry interoperability</a:t>
            </a:r>
          </a:p>
          <a:p>
            <a:pPr marL="342900" indent="-342900">
              <a:spcAft>
                <a:spcPts val="600"/>
              </a:spcAft>
              <a:buFont typeface="Arial" panose="020B0604020202020204" pitchFamily="34" charset="0"/>
              <a:buChar char="•"/>
            </a:pPr>
            <a:endParaRPr lang="en-US" dirty="0">
              <a:latin typeface="Arial Narrow" panose="020B0606020202030204" pitchFamily="34" charset="0"/>
              <a:cs typeface="Calibri" panose="020F0502020204030204" pitchFamily="34" charset="0"/>
            </a:endParaRPr>
          </a:p>
          <a:p>
            <a:pPr>
              <a:spcAft>
                <a:spcPts val="600"/>
              </a:spcAft>
            </a:pPr>
            <a:endParaRPr lang="en-US" dirty="0">
              <a:latin typeface="Arial Narrow" panose="020B0606020202030204" pitchFamily="34" charset="0"/>
            </a:endParaRPr>
          </a:p>
          <a:p>
            <a:pPr marL="342900" indent="-342900">
              <a:spcAft>
                <a:spcPts val="600"/>
              </a:spcAft>
              <a:buFont typeface="Arial" panose="020B0604020202020204" pitchFamily="34" charset="0"/>
              <a:buChar char="•"/>
            </a:pPr>
            <a:endParaRPr lang="en-US" dirty="0">
              <a:latin typeface="Arial Narrow" panose="020B0606020202030204" pitchFamily="34" charset="0"/>
            </a:endParaRPr>
          </a:p>
          <a:p>
            <a:pPr>
              <a:spcAft>
                <a:spcPts val="600"/>
              </a:spcAft>
            </a:pPr>
            <a:endParaRPr lang="en-US" dirty="0">
              <a:latin typeface="Arial Narrow" panose="020B0606020202030204" pitchFamily="34" charset="0"/>
            </a:endParaRPr>
          </a:p>
        </p:txBody>
      </p:sp>
      <p:sp>
        <p:nvSpPr>
          <p:cNvPr id="3" name="Slide Number Placeholder 2">
            <a:extLst>
              <a:ext uri="{FF2B5EF4-FFF2-40B4-BE49-F238E27FC236}">
                <a16:creationId xmlns:a16="http://schemas.microsoft.com/office/drawing/2014/main" id="{A8D2A836-8B4C-4B08-AC5F-F84F36E356FC}"/>
              </a:ext>
            </a:extLst>
          </p:cNvPr>
          <p:cNvSpPr>
            <a:spLocks noGrp="1"/>
          </p:cNvSpPr>
          <p:nvPr>
            <p:ph type="sldNum" sz="quarter" idx="12"/>
          </p:nvPr>
        </p:nvSpPr>
        <p:spPr/>
        <p:txBody>
          <a:bodyPr/>
          <a:lstStyle/>
          <a:p>
            <a:fld id="{F8059506-D6B1-B842-AAB5-13291BE98BD7}" type="slidenum">
              <a:rPr lang="en-US" sz="2000" smtClean="0"/>
              <a:pPr/>
              <a:t>4</a:t>
            </a:fld>
            <a:endParaRPr lang="en-US" sz="2000" dirty="0"/>
          </a:p>
        </p:txBody>
      </p:sp>
      <p:sp>
        <p:nvSpPr>
          <p:cNvPr id="4" name="Title 3">
            <a:extLst>
              <a:ext uri="{FF2B5EF4-FFF2-40B4-BE49-F238E27FC236}">
                <a16:creationId xmlns:a16="http://schemas.microsoft.com/office/drawing/2014/main" id="{533B714A-6445-48B5-A69F-E9102F2FBD05}"/>
              </a:ext>
            </a:extLst>
          </p:cNvPr>
          <p:cNvSpPr>
            <a:spLocks noGrp="1"/>
          </p:cNvSpPr>
          <p:nvPr>
            <p:ph type="title"/>
          </p:nvPr>
        </p:nvSpPr>
        <p:spPr>
          <a:xfrm>
            <a:off x="2945624" y="-1562715"/>
            <a:ext cx="3890514" cy="4514994"/>
          </a:xfrm>
        </p:spPr>
        <p:txBody>
          <a:bodyPr/>
          <a:lstStyle/>
          <a:p>
            <a:r>
              <a:rPr lang="en-US" dirty="0"/>
              <a:t>What is FHIM?</a:t>
            </a:r>
          </a:p>
        </p:txBody>
      </p:sp>
      <p:sp>
        <p:nvSpPr>
          <p:cNvPr id="5" name="Date Placeholder 4">
            <a:extLst>
              <a:ext uri="{FF2B5EF4-FFF2-40B4-BE49-F238E27FC236}">
                <a16:creationId xmlns:a16="http://schemas.microsoft.com/office/drawing/2014/main" id="{572DC4EF-D99C-4F3A-A064-5EA64AFDEDAE}"/>
              </a:ext>
            </a:extLst>
          </p:cNvPr>
          <p:cNvSpPr>
            <a:spLocks noGrp="1"/>
          </p:cNvSpPr>
          <p:nvPr>
            <p:ph type="dt" sz="half" idx="10"/>
          </p:nvPr>
        </p:nvSpPr>
        <p:spPr/>
        <p:txBody>
          <a:bodyPr/>
          <a:lstStyle/>
          <a:p>
            <a:fld id="{55FD4139-FF3C-41E2-A65E-A7611DAD1535}" type="datetime4">
              <a:rPr lang="en-US" smtClean="0"/>
              <a:t>December 28, 2018</a:t>
            </a:fld>
            <a:endParaRPr lang="en-US"/>
          </a:p>
        </p:txBody>
      </p:sp>
      <p:sp>
        <p:nvSpPr>
          <p:cNvPr id="6" name="Footer Placeholder 5">
            <a:extLst>
              <a:ext uri="{FF2B5EF4-FFF2-40B4-BE49-F238E27FC236}">
                <a16:creationId xmlns:a16="http://schemas.microsoft.com/office/drawing/2014/main" id="{8ECC8F4F-30FF-4C6B-9E9D-B91D3339837F}"/>
              </a:ext>
            </a:extLst>
          </p:cNvPr>
          <p:cNvSpPr>
            <a:spLocks noGrp="1"/>
          </p:cNvSpPr>
          <p:nvPr>
            <p:ph type="ftr" sz="quarter" idx="11"/>
          </p:nvPr>
        </p:nvSpPr>
        <p:spPr/>
        <p:txBody>
          <a:bodyPr/>
          <a:lstStyle/>
          <a:p>
            <a:r>
              <a:rPr lang="en-US" dirty="0"/>
              <a:t>Federal Health Information Model (FHIM)</a:t>
            </a:r>
          </a:p>
        </p:txBody>
      </p:sp>
      <p:pic>
        <p:nvPicPr>
          <p:cNvPr id="7" name="Slide 4 FHIM Overview - What is FHIM">
            <a:hlinkClick r:id="" action="ppaction://media"/>
            <a:extLst>
              <a:ext uri="{FF2B5EF4-FFF2-40B4-BE49-F238E27FC236}">
                <a16:creationId xmlns:a16="http://schemas.microsoft.com/office/drawing/2014/main" id="{36B37BB0-6F5D-4AD7-AA74-445079C4EA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8425" y="98425"/>
            <a:ext cx="271463" cy="271463"/>
          </a:xfrm>
          <a:prstGeom prst="rect">
            <a:avLst/>
          </a:prstGeom>
        </p:spPr>
      </p:pic>
    </p:spTree>
    <p:extLst>
      <p:ext uri="{BB962C8B-B14F-4D97-AF65-F5344CB8AC3E}">
        <p14:creationId xmlns:p14="http://schemas.microsoft.com/office/powerpoint/2010/main" val="3135065253"/>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5" name="camera.wav"/>
          </p:stSnd>
        </p:sndAc>
      </p:transition>
    </mc:Choice>
    <mc:Fallback xmlns="">
      <p:transition spd="slow" advTm="15000">
        <p:fade/>
        <p:sndAc>
          <p:stSnd>
            <p:snd r:embed="rId7"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509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76DD7D-FDEB-4636-8834-8383E06B1470}"/>
              </a:ext>
            </a:extLst>
          </p:cNvPr>
          <p:cNvSpPr>
            <a:spLocks noGrp="1"/>
          </p:cNvSpPr>
          <p:nvPr>
            <p:ph idx="1"/>
          </p:nvPr>
        </p:nvSpPr>
        <p:spPr>
          <a:xfrm>
            <a:off x="263877" y="1245724"/>
            <a:ext cx="8953500" cy="4556214"/>
          </a:xfrm>
        </p:spPr>
        <p:txBody>
          <a:bodyPr/>
          <a:lstStyle/>
          <a:p>
            <a:pPr>
              <a:spcAft>
                <a:spcPts val="600"/>
              </a:spcAft>
            </a:pPr>
            <a:r>
              <a:rPr lang="en-US" dirty="0">
                <a:latin typeface="Calibri" panose="020F0502020204030204" pitchFamily="34" charset="0"/>
                <a:cs typeface="Calibri" panose="020F0502020204030204" pitchFamily="34" charset="0"/>
              </a:rPr>
              <a:t> </a:t>
            </a:r>
          </a:p>
          <a:p>
            <a:pPr>
              <a:spcAft>
                <a:spcPts val="600"/>
              </a:spcAft>
            </a:pPr>
            <a:endParaRPr lang="en-US" dirty="0"/>
          </a:p>
          <a:p>
            <a:pPr marL="342900" indent="-342900">
              <a:spcAft>
                <a:spcPts val="600"/>
              </a:spcAft>
              <a:buFont typeface="Arial" panose="020B0604020202020204" pitchFamily="34" charset="0"/>
              <a:buChar char="•"/>
            </a:pPr>
            <a:endParaRPr lang="en-US" dirty="0"/>
          </a:p>
          <a:p>
            <a:pPr>
              <a:spcAft>
                <a:spcPts val="600"/>
              </a:spcAft>
            </a:pPr>
            <a:endParaRPr lang="en-US" dirty="0"/>
          </a:p>
        </p:txBody>
      </p:sp>
      <p:sp>
        <p:nvSpPr>
          <p:cNvPr id="3" name="Slide Number Placeholder 2">
            <a:extLst>
              <a:ext uri="{FF2B5EF4-FFF2-40B4-BE49-F238E27FC236}">
                <a16:creationId xmlns:a16="http://schemas.microsoft.com/office/drawing/2014/main" id="{A8D2A836-8B4C-4B08-AC5F-F84F36E356FC}"/>
              </a:ext>
            </a:extLst>
          </p:cNvPr>
          <p:cNvSpPr>
            <a:spLocks noGrp="1"/>
          </p:cNvSpPr>
          <p:nvPr>
            <p:ph type="sldNum" sz="quarter" idx="12"/>
          </p:nvPr>
        </p:nvSpPr>
        <p:spPr/>
        <p:txBody>
          <a:bodyPr/>
          <a:lstStyle/>
          <a:p>
            <a:fld id="{F8059506-D6B1-B842-AAB5-13291BE98BD7}" type="slidenum">
              <a:rPr lang="en-US" sz="2000" smtClean="0"/>
              <a:pPr/>
              <a:t>5</a:t>
            </a:fld>
            <a:endParaRPr lang="en-US" sz="2000" dirty="0"/>
          </a:p>
        </p:txBody>
      </p:sp>
      <p:sp>
        <p:nvSpPr>
          <p:cNvPr id="4" name="Title 3">
            <a:extLst>
              <a:ext uri="{FF2B5EF4-FFF2-40B4-BE49-F238E27FC236}">
                <a16:creationId xmlns:a16="http://schemas.microsoft.com/office/drawing/2014/main" id="{533B714A-6445-48B5-A69F-E9102F2FBD05}"/>
              </a:ext>
            </a:extLst>
          </p:cNvPr>
          <p:cNvSpPr>
            <a:spLocks noGrp="1"/>
          </p:cNvSpPr>
          <p:nvPr>
            <p:ph type="title"/>
          </p:nvPr>
        </p:nvSpPr>
        <p:spPr>
          <a:xfrm>
            <a:off x="780585" y="18678"/>
            <a:ext cx="6073330" cy="933854"/>
          </a:xfrm>
        </p:spPr>
        <p:txBody>
          <a:bodyPr>
            <a:normAutofit fontScale="90000"/>
          </a:bodyPr>
          <a:lstStyle/>
          <a:p>
            <a:r>
              <a:rPr lang="en-US" dirty="0"/>
              <a:t>When were the FHIM Milestones?</a:t>
            </a:r>
            <a:endParaRPr lang="en-US" b="0" dirty="0"/>
          </a:p>
        </p:txBody>
      </p:sp>
      <p:sp>
        <p:nvSpPr>
          <p:cNvPr id="5" name="TextBox 4">
            <a:extLst>
              <a:ext uri="{FF2B5EF4-FFF2-40B4-BE49-F238E27FC236}">
                <a16:creationId xmlns:a16="http://schemas.microsoft.com/office/drawing/2014/main" id="{52ACB5B7-AFA9-4F52-982C-1B73FB94DE51}"/>
              </a:ext>
            </a:extLst>
          </p:cNvPr>
          <p:cNvSpPr txBox="1"/>
          <p:nvPr/>
        </p:nvSpPr>
        <p:spPr>
          <a:xfrm>
            <a:off x="77211" y="1056062"/>
            <a:ext cx="8763000" cy="5355312"/>
          </a:xfrm>
          <a:prstGeom prst="rect">
            <a:avLst/>
          </a:prstGeom>
          <a:noFill/>
        </p:spPr>
        <p:txBody>
          <a:bodyPr wrap="square" rtlCol="0">
            <a:spAutoFit/>
          </a:bodyPr>
          <a:lstStyle/>
          <a:p>
            <a:pPr lvl="0" defTabSz="914400">
              <a:lnSpc>
                <a:spcPct val="150000"/>
              </a:lnSpc>
              <a:defRPr/>
            </a:pPr>
            <a:r>
              <a:rPr lang="en-US" b="1" dirty="0">
                <a:latin typeface="Arial Narrow" panose="020B0606020202030204" pitchFamily="34" charset="0"/>
              </a:rPr>
              <a:t>2008</a:t>
            </a:r>
            <a:r>
              <a:rPr lang="en-US" dirty="0">
                <a:latin typeface="Arial Narrow" panose="020B0606020202030204" pitchFamily="34" charset="0"/>
              </a:rPr>
              <a:t> Federal Health Information Models started</a:t>
            </a:r>
          </a:p>
          <a:p>
            <a:pPr lvl="0" defTabSz="914400">
              <a:lnSpc>
                <a:spcPct val="150000"/>
              </a:lnSpc>
              <a:defRPr/>
            </a:pPr>
            <a:r>
              <a:rPr lang="en-US" b="1" dirty="0">
                <a:latin typeface="Arial Narrow" panose="020B0606020202030204" pitchFamily="34" charset="0"/>
              </a:rPr>
              <a:t>2009</a:t>
            </a:r>
            <a:r>
              <a:rPr lang="en-US" dirty="0">
                <a:latin typeface="Arial Narrow" panose="020B0606020202030204" pitchFamily="34" charset="0"/>
              </a:rPr>
              <a:t> ARRA-HITECH Act accelerating the creation and use of EHR systems</a:t>
            </a:r>
          </a:p>
          <a:p>
            <a:pPr>
              <a:lnSpc>
                <a:spcPct val="150000"/>
              </a:lnSpc>
            </a:pPr>
            <a:r>
              <a:rPr lang="en-US" b="1" dirty="0">
                <a:latin typeface="Arial Narrow" panose="020B0606020202030204" pitchFamily="34" charset="0"/>
              </a:rPr>
              <a:t>2016-01</a:t>
            </a:r>
            <a:r>
              <a:rPr lang="en-US" dirty="0">
                <a:latin typeface="Arial Narrow" panose="020B0606020202030204" pitchFamily="34" charset="0"/>
              </a:rPr>
              <a:t> CIMI transitions to HL7</a:t>
            </a:r>
          </a:p>
          <a:p>
            <a:pPr>
              <a:lnSpc>
                <a:spcPct val="150000"/>
              </a:lnSpc>
            </a:pPr>
            <a:r>
              <a:rPr lang="en-US" b="1" dirty="0">
                <a:latin typeface="Arial Narrow" panose="020B0606020202030204" pitchFamily="34" charset="0"/>
              </a:rPr>
              <a:t>2016</a:t>
            </a:r>
            <a:r>
              <a:rPr lang="en-US" dirty="0">
                <a:latin typeface="Arial Narrow" panose="020B0606020202030204" pitchFamily="34" charset="0"/>
              </a:rPr>
              <a:t> HSPC Meeting participation began</a:t>
            </a:r>
          </a:p>
          <a:p>
            <a:pPr>
              <a:lnSpc>
                <a:spcPct val="150000"/>
              </a:lnSpc>
            </a:pPr>
            <a:r>
              <a:rPr lang="en-US" b="1" dirty="0">
                <a:latin typeface="Arial Narrow" panose="020B0606020202030204" pitchFamily="34" charset="0"/>
              </a:rPr>
              <a:t>2016 2019 </a:t>
            </a:r>
            <a:r>
              <a:rPr lang="en-US" dirty="0">
                <a:latin typeface="Arial Narrow" panose="020B0606020202030204" pitchFamily="34" charset="0"/>
              </a:rPr>
              <a:t>CIMI Sponsored HL7 Integrated Information Model and Tools project, which includes FHIM</a:t>
            </a:r>
          </a:p>
          <a:p>
            <a:pPr>
              <a:lnSpc>
                <a:spcPct val="150000"/>
              </a:lnSpc>
            </a:pPr>
            <a:r>
              <a:rPr lang="en-US" b="1" dirty="0">
                <a:latin typeface="Arial Narrow" panose="020B0606020202030204" pitchFamily="34" charset="0"/>
              </a:rPr>
              <a:t>2016-03-01</a:t>
            </a:r>
            <a:r>
              <a:rPr lang="en-US" dirty="0">
                <a:latin typeface="Arial Narrow" panose="020B0606020202030204" pitchFamily="34" charset="0"/>
              </a:rPr>
              <a:t> CIMI-FHIM Integration Task Force stood up</a:t>
            </a:r>
          </a:p>
          <a:p>
            <a:pPr lvl="0" defTabSz="914400">
              <a:lnSpc>
                <a:spcPct val="150000"/>
              </a:lnSpc>
              <a:defRPr/>
            </a:pPr>
            <a:r>
              <a:rPr lang="en-US" b="1" dirty="0">
                <a:latin typeface="Arial Narrow" panose="020B0606020202030204" pitchFamily="34" charset="0"/>
              </a:rPr>
              <a:t>2016-08-17/18</a:t>
            </a:r>
            <a:r>
              <a:rPr lang="en-US" dirty="0">
                <a:latin typeface="Arial Narrow" panose="020B0606020202030204" pitchFamily="34" charset="0"/>
              </a:rPr>
              <a:t> Health Interoperability and Exchange Alliance (HIEA) Technical Forum</a:t>
            </a:r>
          </a:p>
          <a:p>
            <a:pPr lvl="0" defTabSz="914400">
              <a:lnSpc>
                <a:spcPct val="150000"/>
              </a:lnSpc>
              <a:defRPr/>
            </a:pPr>
            <a:r>
              <a:rPr lang="en-US" b="1" dirty="0">
                <a:latin typeface="Arial Narrow" panose="020B0606020202030204" pitchFamily="34" charset="0"/>
              </a:rPr>
              <a:t>2016-09-07</a:t>
            </a:r>
            <a:r>
              <a:rPr lang="en-US" dirty="0">
                <a:latin typeface="Arial Narrow" panose="020B0606020202030204" pitchFamily="34" charset="0"/>
              </a:rPr>
              <a:t> FHA “CIMI-FHIM-SOLOR-CQF Integration” Report Briefed to FHA Federal Partners</a:t>
            </a:r>
          </a:p>
          <a:p>
            <a:pPr>
              <a:lnSpc>
                <a:spcPct val="150000"/>
              </a:lnSpc>
            </a:pPr>
            <a:r>
              <a:rPr lang="en-US" b="1" dirty="0">
                <a:latin typeface="Arial Narrow" panose="020B0606020202030204" pitchFamily="34" charset="0"/>
              </a:rPr>
              <a:t>2016-09-15</a:t>
            </a:r>
            <a:r>
              <a:rPr lang="en-US" dirty="0">
                <a:latin typeface="Arial Narrow" panose="020B0606020202030204" pitchFamily="34" charset="0"/>
              </a:rPr>
              <a:t> “CIMI-FHIM-SOLOR-CQF Integration” Final Report</a:t>
            </a:r>
          </a:p>
          <a:p>
            <a:pPr>
              <a:lnSpc>
                <a:spcPct val="150000"/>
              </a:lnSpc>
            </a:pPr>
            <a:r>
              <a:rPr lang="en-US" b="1" dirty="0">
                <a:latin typeface="Arial Narrow" panose="020B0606020202030204" pitchFamily="34" charset="0"/>
              </a:rPr>
              <a:t>2016-12</a:t>
            </a:r>
            <a:r>
              <a:rPr lang="en-US" dirty="0">
                <a:latin typeface="Arial Narrow" panose="020B0606020202030204" pitchFamily="34" charset="0"/>
              </a:rPr>
              <a:t> The 21</a:t>
            </a:r>
            <a:r>
              <a:rPr lang="en-US" baseline="30000" dirty="0">
                <a:latin typeface="Arial Narrow" panose="020B0606020202030204" pitchFamily="34" charset="0"/>
              </a:rPr>
              <a:t>st</a:t>
            </a:r>
            <a:r>
              <a:rPr lang="en-US" dirty="0">
                <a:latin typeface="Arial Narrow" panose="020B0606020202030204" pitchFamily="34" charset="0"/>
              </a:rPr>
              <a:t> Century Cures Act was passed</a:t>
            </a:r>
          </a:p>
          <a:p>
            <a:pPr>
              <a:lnSpc>
                <a:spcPct val="150000"/>
              </a:lnSpc>
            </a:pPr>
            <a:r>
              <a:rPr lang="en-US" b="1" dirty="0">
                <a:latin typeface="Arial Narrow" panose="020B0606020202030204" pitchFamily="34" charset="0"/>
              </a:rPr>
              <a:t>2018-01</a:t>
            </a:r>
            <a:r>
              <a:rPr lang="en-US" dirty="0">
                <a:latin typeface="Arial Narrow" panose="020B0606020202030204" pitchFamily="34" charset="0"/>
              </a:rPr>
              <a:t> ONC TEFCA and USCDI DRAFT regulation was issued </a:t>
            </a:r>
          </a:p>
          <a:p>
            <a:pPr>
              <a:lnSpc>
                <a:spcPct val="150000"/>
              </a:lnSpc>
            </a:pPr>
            <a:r>
              <a:rPr lang="en-US" b="1" dirty="0">
                <a:latin typeface="Arial Narrow" panose="020B0606020202030204" pitchFamily="34" charset="0"/>
              </a:rPr>
              <a:t>FY2019</a:t>
            </a:r>
            <a:r>
              <a:rPr lang="en-US" dirty="0">
                <a:latin typeface="Arial Narrow" panose="020B0606020202030204" pitchFamily="34" charset="0"/>
              </a:rPr>
              <a:t> FHIM transition from HHS. </a:t>
            </a:r>
          </a:p>
          <a:p>
            <a:endParaRPr lang="en-US" dirty="0"/>
          </a:p>
        </p:txBody>
      </p:sp>
      <p:sp>
        <p:nvSpPr>
          <p:cNvPr id="6" name="Date Placeholder 5">
            <a:extLst>
              <a:ext uri="{FF2B5EF4-FFF2-40B4-BE49-F238E27FC236}">
                <a16:creationId xmlns:a16="http://schemas.microsoft.com/office/drawing/2014/main" id="{EB9FF882-3685-484F-98B6-CAB52EFE7612}"/>
              </a:ext>
            </a:extLst>
          </p:cNvPr>
          <p:cNvSpPr>
            <a:spLocks noGrp="1"/>
          </p:cNvSpPr>
          <p:nvPr>
            <p:ph type="dt" sz="half" idx="10"/>
          </p:nvPr>
        </p:nvSpPr>
        <p:spPr/>
        <p:txBody>
          <a:bodyPr/>
          <a:lstStyle/>
          <a:p>
            <a:fld id="{96033914-F461-4782-9B8C-80F769BCBFE6}" type="datetime4">
              <a:rPr lang="en-US" smtClean="0"/>
              <a:t>December 28, 2018</a:t>
            </a:fld>
            <a:endParaRPr lang="en-US"/>
          </a:p>
        </p:txBody>
      </p:sp>
      <p:sp>
        <p:nvSpPr>
          <p:cNvPr id="7" name="Footer Placeholder 6">
            <a:extLst>
              <a:ext uri="{FF2B5EF4-FFF2-40B4-BE49-F238E27FC236}">
                <a16:creationId xmlns:a16="http://schemas.microsoft.com/office/drawing/2014/main" id="{D9DD1EF8-C5DB-43A1-9B8D-3FDCEDE90B72}"/>
              </a:ext>
            </a:extLst>
          </p:cNvPr>
          <p:cNvSpPr>
            <a:spLocks noGrp="1"/>
          </p:cNvSpPr>
          <p:nvPr>
            <p:ph type="ftr" sz="quarter" idx="11"/>
          </p:nvPr>
        </p:nvSpPr>
        <p:spPr/>
        <p:txBody>
          <a:bodyPr/>
          <a:lstStyle/>
          <a:p>
            <a:r>
              <a:rPr lang="en-US"/>
              <a:t>Federal Health Information Model (FHIM)</a:t>
            </a:r>
          </a:p>
        </p:txBody>
      </p:sp>
      <p:pic>
        <p:nvPicPr>
          <p:cNvPr id="8" name="Slide 5 FHIM Overview - When were the FHIM Milestones">
            <a:hlinkClick r:id="" action="ppaction://media"/>
            <a:extLst>
              <a:ext uri="{FF2B5EF4-FFF2-40B4-BE49-F238E27FC236}">
                <a16:creationId xmlns:a16="http://schemas.microsoft.com/office/drawing/2014/main" id="{A3884310-879D-4D3F-9681-1577B5B08D8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8425" y="98425"/>
            <a:ext cx="271463" cy="271463"/>
          </a:xfrm>
          <a:prstGeom prst="rect">
            <a:avLst/>
          </a:prstGeom>
        </p:spPr>
      </p:pic>
    </p:spTree>
    <p:extLst>
      <p:ext uri="{BB962C8B-B14F-4D97-AF65-F5344CB8AC3E}">
        <p14:creationId xmlns:p14="http://schemas.microsoft.com/office/powerpoint/2010/main" val="2690214673"/>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5" name="camera.wav"/>
          </p:stSnd>
        </p:sndAc>
      </p:transition>
    </mc:Choice>
    <mc:Fallback xmlns="">
      <p:transition spd="slow" advTm="15000">
        <p:fade/>
        <p:sndAc>
          <p:stSnd>
            <p:snd r:embed="rId7"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566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8F5674-88E6-4E51-9B5C-A6DA5050FC52}"/>
              </a:ext>
            </a:extLst>
          </p:cNvPr>
          <p:cNvSpPr>
            <a:spLocks noGrp="1"/>
          </p:cNvSpPr>
          <p:nvPr>
            <p:ph idx="1"/>
          </p:nvPr>
        </p:nvSpPr>
        <p:spPr>
          <a:xfrm>
            <a:off x="241300" y="1346200"/>
            <a:ext cx="8775700" cy="4695914"/>
          </a:xfrm>
        </p:spPr>
        <p:txBody>
          <a:bodyPr/>
          <a:lstStyle/>
          <a:p>
            <a:pPr marL="342900" indent="-342900">
              <a:spcAft>
                <a:spcPts val="600"/>
              </a:spcAft>
              <a:buFont typeface="Arial" panose="020B0604020202020204" pitchFamily="34" charset="0"/>
              <a:buChar char="•"/>
            </a:pPr>
            <a:r>
              <a:rPr lang="en-US" altLang="en-US" dirty="0">
                <a:latin typeface="Calibri" panose="020F0502020204030204" pitchFamily="34" charset="0"/>
                <a:cs typeface="Calibri" panose="020F0502020204030204" pitchFamily="34" charset="0"/>
              </a:rPr>
              <a:t>The FHIM d</a:t>
            </a:r>
            <a:r>
              <a:rPr lang="en-US" dirty="0">
                <a:latin typeface="Calibri" panose="020F0502020204030204" pitchFamily="34" charset="0"/>
                <a:cs typeface="Calibri" panose="020F0502020204030204" pitchFamily="34" charset="0"/>
              </a:rPr>
              <a:t>elivers a vetted view of the highly complex and ever changing healthcare environment</a:t>
            </a:r>
          </a:p>
          <a:p>
            <a:pPr marL="800100" lvl="1" indent="-34290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Inspected through collaborative Modeling and Terminology meetings through the participation of federal and industry Subject Matter Experts.</a:t>
            </a:r>
          </a:p>
          <a:p>
            <a:pPr marL="342900" indent="-34290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Provides a single point of reference to ensure consistent updating of healthcare information requirements based on changes in healthcare laws, regulations, policies, and standards. </a:t>
            </a: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FHIM data model offers the deep and consolidated metadata and tools needed in the coming years to build cost and time saving solutions.</a:t>
            </a:r>
          </a:p>
          <a:p>
            <a:endParaRPr lang="en-US" dirty="0"/>
          </a:p>
        </p:txBody>
      </p:sp>
      <p:sp>
        <p:nvSpPr>
          <p:cNvPr id="3" name="Slide Number Placeholder 2">
            <a:extLst>
              <a:ext uri="{FF2B5EF4-FFF2-40B4-BE49-F238E27FC236}">
                <a16:creationId xmlns:a16="http://schemas.microsoft.com/office/drawing/2014/main" id="{65177668-8BC6-4842-91BF-9E1BE0485876}"/>
              </a:ext>
            </a:extLst>
          </p:cNvPr>
          <p:cNvSpPr>
            <a:spLocks noGrp="1"/>
          </p:cNvSpPr>
          <p:nvPr>
            <p:ph type="sldNum" sz="quarter" idx="12"/>
          </p:nvPr>
        </p:nvSpPr>
        <p:spPr/>
        <p:txBody>
          <a:bodyPr/>
          <a:lstStyle/>
          <a:p>
            <a:fld id="{F8059506-D6B1-B842-AAB5-13291BE98BD7}" type="slidenum">
              <a:rPr lang="en-US" sz="2000" smtClean="0"/>
              <a:pPr/>
              <a:t>6</a:t>
            </a:fld>
            <a:endParaRPr lang="en-US" sz="2000" dirty="0"/>
          </a:p>
        </p:txBody>
      </p:sp>
      <p:sp>
        <p:nvSpPr>
          <p:cNvPr id="4" name="Title 3">
            <a:extLst>
              <a:ext uri="{FF2B5EF4-FFF2-40B4-BE49-F238E27FC236}">
                <a16:creationId xmlns:a16="http://schemas.microsoft.com/office/drawing/2014/main" id="{9576B505-4E50-41C9-86CB-13447718E6C5}"/>
              </a:ext>
            </a:extLst>
          </p:cNvPr>
          <p:cNvSpPr>
            <a:spLocks noGrp="1"/>
          </p:cNvSpPr>
          <p:nvPr>
            <p:ph type="title"/>
          </p:nvPr>
        </p:nvSpPr>
        <p:spPr>
          <a:xfrm>
            <a:off x="2113613" y="274638"/>
            <a:ext cx="4740302" cy="677894"/>
          </a:xfrm>
        </p:spPr>
        <p:txBody>
          <a:bodyPr/>
          <a:lstStyle/>
          <a:p>
            <a:r>
              <a:rPr lang="en-US" dirty="0"/>
              <a:t>Why is FHIM Valuable?</a:t>
            </a:r>
          </a:p>
        </p:txBody>
      </p:sp>
      <p:sp>
        <p:nvSpPr>
          <p:cNvPr id="5" name="Date Placeholder 4">
            <a:extLst>
              <a:ext uri="{FF2B5EF4-FFF2-40B4-BE49-F238E27FC236}">
                <a16:creationId xmlns:a16="http://schemas.microsoft.com/office/drawing/2014/main" id="{83F7B79E-0BFE-4225-9FCD-8714F89FAFBC}"/>
              </a:ext>
            </a:extLst>
          </p:cNvPr>
          <p:cNvSpPr>
            <a:spLocks noGrp="1"/>
          </p:cNvSpPr>
          <p:nvPr>
            <p:ph type="dt" sz="half" idx="10"/>
          </p:nvPr>
        </p:nvSpPr>
        <p:spPr/>
        <p:txBody>
          <a:bodyPr/>
          <a:lstStyle/>
          <a:p>
            <a:fld id="{7092EDF3-EB83-4C7A-B0C9-6D9EB5533909}" type="datetime4">
              <a:rPr lang="en-US" smtClean="0"/>
              <a:t>December 28, 2018</a:t>
            </a:fld>
            <a:endParaRPr lang="en-US"/>
          </a:p>
        </p:txBody>
      </p:sp>
      <p:sp>
        <p:nvSpPr>
          <p:cNvPr id="6" name="Footer Placeholder 5">
            <a:extLst>
              <a:ext uri="{FF2B5EF4-FFF2-40B4-BE49-F238E27FC236}">
                <a16:creationId xmlns:a16="http://schemas.microsoft.com/office/drawing/2014/main" id="{4D729327-2CEB-4328-85E7-2E2A5A27985E}"/>
              </a:ext>
            </a:extLst>
          </p:cNvPr>
          <p:cNvSpPr>
            <a:spLocks noGrp="1"/>
          </p:cNvSpPr>
          <p:nvPr>
            <p:ph type="ftr" sz="quarter" idx="11"/>
          </p:nvPr>
        </p:nvSpPr>
        <p:spPr/>
        <p:txBody>
          <a:bodyPr/>
          <a:lstStyle/>
          <a:p>
            <a:r>
              <a:rPr lang="en-US"/>
              <a:t>Federal Health Information Model (FHIM)</a:t>
            </a:r>
          </a:p>
        </p:txBody>
      </p:sp>
      <p:pic>
        <p:nvPicPr>
          <p:cNvPr id="8" name="Slide 6 FHIM Overview Why is FHIM Valuable Deep Dive ">
            <a:hlinkClick r:id="" action="ppaction://media"/>
            <a:extLst>
              <a:ext uri="{FF2B5EF4-FFF2-40B4-BE49-F238E27FC236}">
                <a16:creationId xmlns:a16="http://schemas.microsoft.com/office/drawing/2014/main" id="{90268DFE-64E2-49D4-B175-681AFB29B45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8425" y="98425"/>
            <a:ext cx="271463" cy="271463"/>
          </a:xfrm>
          <a:prstGeom prst="rect">
            <a:avLst/>
          </a:prstGeom>
        </p:spPr>
      </p:pic>
    </p:spTree>
    <p:extLst>
      <p:ext uri="{BB962C8B-B14F-4D97-AF65-F5344CB8AC3E}">
        <p14:creationId xmlns:p14="http://schemas.microsoft.com/office/powerpoint/2010/main" val="2378085727"/>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5" name="camera.wav"/>
          </p:stSnd>
        </p:sndAc>
      </p:transition>
    </mc:Choice>
    <mc:Fallback xmlns="">
      <p:transition spd="slow" advTm="15000">
        <p:fade/>
        <p:sndAc>
          <p:stSnd>
            <p:snd r:embed="rId7"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04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8F5674-88E6-4E51-9B5C-A6DA5050FC52}"/>
              </a:ext>
            </a:extLst>
          </p:cNvPr>
          <p:cNvSpPr>
            <a:spLocks noGrp="1"/>
          </p:cNvSpPr>
          <p:nvPr>
            <p:ph idx="1"/>
          </p:nvPr>
        </p:nvSpPr>
        <p:spPr>
          <a:xfrm>
            <a:off x="241300" y="1070035"/>
            <a:ext cx="8775700" cy="5146658"/>
          </a:xfrm>
        </p:spPr>
        <p:txBody>
          <a:bodyPr/>
          <a:lstStyle/>
          <a:p>
            <a:pPr marL="342900" indent="-342900">
              <a:buFont typeface="Arial" panose="020B0604020202020204" pitchFamily="34" charset="0"/>
              <a:buChar char="•"/>
            </a:pPr>
            <a:r>
              <a:rPr lang="en-US" b="1" dirty="0"/>
              <a:t>FHIM GitHub </a:t>
            </a:r>
            <a:r>
              <a:rPr lang="x-none" dirty="0">
                <a:hlinkClick r:id="rId6"/>
              </a:rPr>
              <a:t>https://github.com/FHIMS</a:t>
            </a:r>
            <a:endParaRPr lang="en-US" dirty="0"/>
          </a:p>
          <a:p>
            <a:pPr marL="800100" lvl="1" indent="-342900">
              <a:buFont typeface="Arial" panose="020B0604020202020204" pitchFamily="34" charset="0"/>
              <a:buChar char="•"/>
            </a:pPr>
            <a:r>
              <a:rPr lang="en-US" altLang="en-US" b="1" dirty="0"/>
              <a:t>FHIM Models </a:t>
            </a:r>
            <a:r>
              <a:rPr lang="en-US" altLang="en-US" dirty="0">
                <a:hlinkClick r:id="rId7"/>
              </a:rPr>
              <a:t>https://github.com/FHIMS/FHIM</a:t>
            </a:r>
            <a:r>
              <a:rPr lang="en-US" altLang="en-US" dirty="0"/>
              <a:t> </a:t>
            </a:r>
          </a:p>
          <a:p>
            <a:pPr marL="800100" lvl="1" indent="-342900">
              <a:buFont typeface="Arial" panose="020B0604020202020204" pitchFamily="34" charset="0"/>
              <a:buChar char="•"/>
            </a:pPr>
            <a:r>
              <a:rPr lang="en-US" altLang="en-US" b="1" dirty="0"/>
              <a:t>FHIM Documents </a:t>
            </a:r>
            <a:r>
              <a:rPr lang="en-US" altLang="en-US" dirty="0">
                <a:hlinkClick r:id="rId8"/>
              </a:rPr>
              <a:t>https://github.com/FHIMS/FHIMDocuments</a:t>
            </a:r>
            <a:r>
              <a:rPr lang="en-US" altLang="en-US" dirty="0"/>
              <a:t> </a:t>
            </a:r>
          </a:p>
          <a:p>
            <a:pPr marL="800100" lvl="1" indent="-342900">
              <a:buFont typeface="Arial" panose="020B0604020202020204" pitchFamily="34" charset="0"/>
              <a:buChar char="•"/>
            </a:pPr>
            <a:r>
              <a:rPr lang="en-US" altLang="en-US" b="1" dirty="0"/>
              <a:t>FHIM UI </a:t>
            </a:r>
            <a:r>
              <a:rPr lang="en-US" altLang="en-US" dirty="0">
                <a:hlinkClick r:id="rId9"/>
              </a:rPr>
              <a:t>https://github.com/FHIMS/fhimUI</a:t>
            </a:r>
            <a:r>
              <a:rPr lang="en-US" altLang="en-US" dirty="0"/>
              <a:t> </a:t>
            </a:r>
          </a:p>
          <a:p>
            <a:pPr marL="800100" lvl="1" indent="-342900">
              <a:buFont typeface="Arial" panose="020B0604020202020204" pitchFamily="34" charset="0"/>
              <a:buChar char="•"/>
            </a:pPr>
            <a:r>
              <a:rPr lang="en-US" altLang="en-US" b="1" dirty="0"/>
              <a:t>FHIM Backup</a:t>
            </a:r>
            <a:r>
              <a:rPr lang="en-US" altLang="en-US" dirty="0"/>
              <a:t> </a:t>
            </a:r>
            <a:r>
              <a:rPr lang="en-US" altLang="en-US" dirty="0">
                <a:hlinkClick r:id="rId10"/>
              </a:rPr>
              <a:t>https://github.com/FHIMS/FHIMBackup</a:t>
            </a:r>
            <a:r>
              <a:rPr lang="en-US" altLang="en-US" dirty="0"/>
              <a:t> </a:t>
            </a:r>
          </a:p>
          <a:p>
            <a:pPr marL="342900" indent="-342900">
              <a:buFont typeface="Arial" panose="020B0604020202020204" pitchFamily="34" charset="0"/>
              <a:buChar char="•"/>
            </a:pPr>
            <a:r>
              <a:rPr lang="en-US" altLang="en-US" b="1" dirty="0"/>
              <a:t>FHIM Website </a:t>
            </a:r>
            <a:r>
              <a:rPr lang="en-US" altLang="en-US" dirty="0">
                <a:solidFill>
                  <a:srgbClr val="FF0000"/>
                </a:solidFill>
                <a:hlinkClick r:id="rId11">
                  <a:extLst>
                    <a:ext uri="{A12FA001-AC4F-418D-AE19-62706E023703}">
                      <ahyp:hlinkClr xmlns:ahyp="http://schemas.microsoft.com/office/drawing/2018/hyperlinkcolor" val="tx"/>
                    </a:ext>
                  </a:extLst>
                </a:hlinkClick>
              </a:rPr>
              <a:t>www.FHIMS.org</a:t>
            </a:r>
            <a:r>
              <a:rPr lang="en-US" altLang="en-US" dirty="0">
                <a:solidFill>
                  <a:srgbClr val="FF0000"/>
                </a:solidFill>
              </a:rPr>
              <a:t> </a:t>
            </a:r>
          </a:p>
          <a:p>
            <a:pPr marL="800100" lvl="1" indent="-342900">
              <a:buFont typeface="Arial" panose="020B0604020202020204" pitchFamily="34" charset="0"/>
              <a:buChar char="•"/>
            </a:pPr>
            <a:r>
              <a:rPr lang="en-US" b="1" dirty="0">
                <a:latin typeface="Arial Narrow" panose="020B0606020202030204" pitchFamily="34" charset="0"/>
              </a:rPr>
              <a:t>FHIM Model-Diagrams </a:t>
            </a:r>
            <a:r>
              <a:rPr lang="en-US" dirty="0">
                <a:latin typeface="Arial Narrow" panose="020B0606020202030204" pitchFamily="34" charset="0"/>
                <a:hlinkClick r:id="rId12"/>
              </a:rPr>
              <a:t>http://www.fhims.org/content/420A62FD03B6_root.html</a:t>
            </a:r>
            <a:endParaRPr lang="en-US" dirty="0">
              <a:latin typeface="Arial Narrow" panose="020B0606020202030204" pitchFamily="34" charset="0"/>
            </a:endParaRPr>
          </a:p>
          <a:p>
            <a:pPr marL="800100" lvl="1" indent="-342900">
              <a:buFont typeface="Arial" panose="020B0604020202020204" pitchFamily="34" charset="0"/>
              <a:buChar char="•"/>
            </a:pPr>
            <a:r>
              <a:rPr lang="en-US" b="1" dirty="0">
                <a:latin typeface="Arial Narrow" panose="020B0606020202030204" pitchFamily="34" charset="0"/>
              </a:rPr>
              <a:t>FHIM Fact Sheet </a:t>
            </a:r>
            <a:r>
              <a:rPr lang="en-US" dirty="0">
                <a:solidFill>
                  <a:srgbClr val="FF0000"/>
                </a:solidFill>
                <a:latin typeface="Arial Narrow" panose="020B0606020202030204" pitchFamily="34" charset="0"/>
                <a:hlinkClick r:id="rId13">
                  <a:extLst>
                    <a:ext uri="{A12FA001-AC4F-418D-AE19-62706E023703}">
                      <ahyp:hlinkClr xmlns:ahyp="http://schemas.microsoft.com/office/drawing/2018/hyperlinkcolor" val="tx"/>
                    </a:ext>
                  </a:extLst>
                </a:hlinkClick>
              </a:rPr>
              <a:t>http://www.fhims.org/docs/FHIM_Fact_Sheet.pdf</a:t>
            </a:r>
            <a:r>
              <a:rPr lang="en-US" dirty="0">
                <a:solidFill>
                  <a:srgbClr val="FF0000"/>
                </a:solidFill>
                <a:latin typeface="Arial Narrow" panose="020B0606020202030204" pitchFamily="34" charset="0"/>
              </a:rPr>
              <a:t>  </a:t>
            </a:r>
          </a:p>
          <a:p>
            <a:pPr marL="800100" lvl="1" indent="-342900">
              <a:buFont typeface="Arial" panose="020B0604020202020204" pitchFamily="34" charset="0"/>
              <a:buChar char="•"/>
            </a:pPr>
            <a:r>
              <a:rPr lang="en-US" b="1" dirty="0">
                <a:latin typeface="Arial Narrow" panose="020B0606020202030204" pitchFamily="34" charset="0"/>
              </a:rPr>
              <a:t>FHIM Attributes </a:t>
            </a:r>
            <a:r>
              <a:rPr lang="en-US" dirty="0">
                <a:latin typeface="Arial Narrow" panose="020B0606020202030204" pitchFamily="34" charset="0"/>
                <a:hlinkClick r:id="rId14"/>
              </a:rPr>
              <a:t>http://www.fhims.org/docs/FHIM_DataElements_AllClasses.xlsx</a:t>
            </a:r>
            <a:r>
              <a:rPr lang="en-US" dirty="0">
                <a:latin typeface="Arial Narrow" panose="020B0606020202030204" pitchFamily="34" charset="0"/>
              </a:rPr>
              <a:t> </a:t>
            </a:r>
          </a:p>
          <a:p>
            <a:pPr marL="800100" lvl="1" indent="-342900">
              <a:buFont typeface="Arial" panose="020B0604020202020204" pitchFamily="34" charset="0"/>
              <a:buChar char="•"/>
            </a:pPr>
            <a:r>
              <a:rPr lang="en-US" b="1" dirty="0">
                <a:latin typeface="Arial Narrow" panose="020B0606020202030204" pitchFamily="34" charset="0"/>
              </a:rPr>
              <a:t>FHIM FAQ </a:t>
            </a:r>
            <a:r>
              <a:rPr lang="en-US" dirty="0">
                <a:latin typeface="Arial Narrow" panose="020B0606020202030204" pitchFamily="34" charset="0"/>
                <a:hlinkClick r:id="rId15"/>
              </a:rPr>
              <a:t>http://www.fhims.org/background.html</a:t>
            </a:r>
            <a:r>
              <a:rPr lang="en-US" dirty="0">
                <a:latin typeface="Arial Narrow" panose="020B0606020202030204" pitchFamily="34" charset="0"/>
              </a:rPr>
              <a:t> </a:t>
            </a:r>
          </a:p>
          <a:p>
            <a:pPr marL="800100" lvl="1" indent="-342900">
              <a:buFont typeface="Arial" panose="020B0604020202020204" pitchFamily="34" charset="0"/>
              <a:buChar char="•"/>
            </a:pPr>
            <a:r>
              <a:rPr lang="en-US" b="1" dirty="0">
                <a:latin typeface="Arial Narrow" panose="020B0606020202030204" pitchFamily="34" charset="0"/>
              </a:rPr>
              <a:t>FHIM Guidelines </a:t>
            </a:r>
            <a:r>
              <a:rPr lang="en-US" dirty="0">
                <a:latin typeface="Arial Narrow" panose="020B0606020202030204" pitchFamily="34" charset="0"/>
                <a:hlinkClick r:id="rId16"/>
              </a:rPr>
              <a:t>http://www.fhims.org/about.html</a:t>
            </a:r>
            <a:r>
              <a:rPr lang="en-US" dirty="0">
                <a:latin typeface="Arial Narrow" panose="020B0606020202030204" pitchFamily="34" charset="0"/>
              </a:rPr>
              <a:t> </a:t>
            </a:r>
          </a:p>
          <a:p>
            <a:pPr marL="342900" indent="-342900">
              <a:buFont typeface="Arial" panose="020B0604020202020204" pitchFamily="34" charset="0"/>
              <a:buChar char="•"/>
            </a:pPr>
            <a:r>
              <a:rPr lang="en-US" b="1" dirty="0"/>
              <a:t>FHIM Training </a:t>
            </a:r>
            <a:r>
              <a:rPr lang="en-US" dirty="0">
                <a:latin typeface="Arial Narrow" panose="020B0606020202030204" pitchFamily="34" charset="0"/>
                <a:hlinkClick r:id="rId17"/>
              </a:rPr>
              <a:t>https://1drv.ms/f/s!AlkpZJej6nh_l_ka4pE4Mj0FfqqecQ</a:t>
            </a:r>
            <a:r>
              <a:rPr lang="en-US" dirty="0">
                <a:latin typeface="Arial Narrow" panose="020B0606020202030204" pitchFamily="34" charset="0"/>
              </a:rPr>
              <a:t> </a:t>
            </a:r>
          </a:p>
          <a:p>
            <a:r>
              <a:rPr lang="en-US" dirty="0"/>
              <a:t>	</a:t>
            </a:r>
            <a:r>
              <a:rPr lang="en-US" sz="2000" dirty="0">
                <a:latin typeface="Arial Narrow" panose="020B0606020202030204" pitchFamily="34" charset="0"/>
              </a:rPr>
              <a:t>note government and corporate networks may block downloads </a:t>
            </a:r>
          </a:p>
        </p:txBody>
      </p:sp>
      <p:sp>
        <p:nvSpPr>
          <p:cNvPr id="4" name="Title 3">
            <a:extLst>
              <a:ext uri="{FF2B5EF4-FFF2-40B4-BE49-F238E27FC236}">
                <a16:creationId xmlns:a16="http://schemas.microsoft.com/office/drawing/2014/main" id="{9576B505-4E50-41C9-86CB-13447718E6C5}"/>
              </a:ext>
            </a:extLst>
          </p:cNvPr>
          <p:cNvSpPr>
            <a:spLocks noGrp="1"/>
          </p:cNvSpPr>
          <p:nvPr>
            <p:ph type="title"/>
          </p:nvPr>
        </p:nvSpPr>
        <p:spPr>
          <a:xfrm>
            <a:off x="42334" y="0"/>
            <a:ext cx="6811582" cy="952532"/>
          </a:xfrm>
        </p:spPr>
        <p:txBody>
          <a:bodyPr>
            <a:normAutofit fontScale="90000"/>
          </a:bodyPr>
          <a:lstStyle/>
          <a:p>
            <a:r>
              <a:rPr lang="en-US" dirty="0">
                <a:latin typeface="Arial Narrow" panose="020B0606020202030204" pitchFamily="34" charset="0"/>
              </a:rPr>
              <a:t>Where are FHIM’s Collaboration Websites?</a:t>
            </a:r>
            <a:br>
              <a:rPr lang="en-US" dirty="0"/>
            </a:br>
            <a:r>
              <a:rPr lang="en-US" b="0" dirty="0">
                <a:latin typeface="Arial Narrow" panose="020B0606020202030204" pitchFamily="34" charset="0"/>
              </a:rPr>
              <a:t>(Repository, Website, Training Materials) </a:t>
            </a:r>
          </a:p>
        </p:txBody>
      </p:sp>
      <p:sp>
        <p:nvSpPr>
          <p:cNvPr id="5" name="Date Placeholder 4">
            <a:extLst>
              <a:ext uri="{FF2B5EF4-FFF2-40B4-BE49-F238E27FC236}">
                <a16:creationId xmlns:a16="http://schemas.microsoft.com/office/drawing/2014/main" id="{17E4E38D-20B7-484E-8BEF-F1DD98F4C1DD}"/>
              </a:ext>
            </a:extLst>
          </p:cNvPr>
          <p:cNvSpPr>
            <a:spLocks noGrp="1"/>
          </p:cNvSpPr>
          <p:nvPr>
            <p:ph type="dt" sz="half" idx="10"/>
          </p:nvPr>
        </p:nvSpPr>
        <p:spPr/>
        <p:txBody>
          <a:bodyPr/>
          <a:lstStyle/>
          <a:p>
            <a:fld id="{C0315506-23D0-43E0-8696-CD3C18F88E20}" type="datetime4">
              <a:rPr lang="en-US" smtClean="0"/>
              <a:t>December 28, 2018</a:t>
            </a:fld>
            <a:endParaRPr lang="en-US"/>
          </a:p>
        </p:txBody>
      </p:sp>
      <p:sp>
        <p:nvSpPr>
          <p:cNvPr id="6" name="Footer Placeholder 5">
            <a:extLst>
              <a:ext uri="{FF2B5EF4-FFF2-40B4-BE49-F238E27FC236}">
                <a16:creationId xmlns:a16="http://schemas.microsoft.com/office/drawing/2014/main" id="{3AB0D176-6919-4428-B79B-BDB4A40AADC0}"/>
              </a:ext>
            </a:extLst>
          </p:cNvPr>
          <p:cNvSpPr>
            <a:spLocks noGrp="1"/>
          </p:cNvSpPr>
          <p:nvPr>
            <p:ph type="ftr" sz="quarter" idx="11"/>
          </p:nvPr>
        </p:nvSpPr>
        <p:spPr/>
        <p:txBody>
          <a:bodyPr/>
          <a:lstStyle/>
          <a:p>
            <a:r>
              <a:rPr lang="en-US" dirty="0"/>
              <a:t>Federal Health Information Model (FHIM)</a:t>
            </a:r>
          </a:p>
        </p:txBody>
      </p:sp>
      <p:sp>
        <p:nvSpPr>
          <p:cNvPr id="7" name="Slide Number Placeholder 2">
            <a:extLst>
              <a:ext uri="{FF2B5EF4-FFF2-40B4-BE49-F238E27FC236}">
                <a16:creationId xmlns:a16="http://schemas.microsoft.com/office/drawing/2014/main" id="{82D72D16-0DCB-465A-8CDD-53F81999545C}"/>
              </a:ext>
            </a:extLst>
          </p:cNvPr>
          <p:cNvSpPr>
            <a:spLocks noGrp="1"/>
          </p:cNvSpPr>
          <p:nvPr>
            <p:ph type="sldNum" sz="quarter" idx="12"/>
          </p:nvPr>
        </p:nvSpPr>
        <p:spPr>
          <a:xfrm>
            <a:off x="8386116" y="18678"/>
            <a:ext cx="360266" cy="365125"/>
          </a:xfrm>
        </p:spPr>
        <p:txBody>
          <a:bodyPr/>
          <a:lstStyle/>
          <a:p>
            <a:fld id="{F8059506-D6B1-B842-AAB5-13291BE98BD7}" type="slidenum">
              <a:rPr lang="en-US" sz="2000" smtClean="0"/>
              <a:pPr/>
              <a:t>7</a:t>
            </a:fld>
            <a:endParaRPr lang="en-US" sz="2000" dirty="0"/>
          </a:p>
        </p:txBody>
      </p:sp>
      <p:pic>
        <p:nvPicPr>
          <p:cNvPr id="3" name="Slide 7 FHIM Overview - Where are FHIM’s Collaboration Websites">
            <a:hlinkClick r:id="" action="ppaction://media"/>
            <a:extLst>
              <a:ext uri="{FF2B5EF4-FFF2-40B4-BE49-F238E27FC236}">
                <a16:creationId xmlns:a16="http://schemas.microsoft.com/office/drawing/2014/main" id="{3630FFCF-3A38-4259-A39E-D7F665BF0C7B}"/>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98425" y="98425"/>
            <a:ext cx="271463" cy="271463"/>
          </a:xfrm>
          <a:prstGeom prst="rect">
            <a:avLst/>
          </a:prstGeom>
        </p:spPr>
      </p:pic>
    </p:spTree>
    <p:extLst>
      <p:ext uri="{BB962C8B-B14F-4D97-AF65-F5344CB8AC3E}">
        <p14:creationId xmlns:p14="http://schemas.microsoft.com/office/powerpoint/2010/main" val="3115738640"/>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5" name="camera.wav"/>
          </p:stSnd>
        </p:sndAc>
      </p:transition>
    </mc:Choice>
    <mc:Fallback xmlns="">
      <p:transition spd="slow" advTm="15000">
        <p:fade/>
        <p:sndAc>
          <p:stSnd>
            <p:snd r:embed="rId19"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6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8F5674-88E6-4E51-9B5C-A6DA5050FC52}"/>
              </a:ext>
            </a:extLst>
          </p:cNvPr>
          <p:cNvSpPr>
            <a:spLocks noGrp="1"/>
          </p:cNvSpPr>
          <p:nvPr>
            <p:ph idx="1"/>
          </p:nvPr>
        </p:nvSpPr>
        <p:spPr>
          <a:xfrm>
            <a:off x="120650" y="1393950"/>
            <a:ext cx="8902700" cy="4861994"/>
          </a:xfrm>
        </p:spPr>
        <p:txBody>
          <a:bodyPr/>
          <a:lstStyle/>
          <a:p>
            <a:r>
              <a:rPr lang="en-US" sz="1800" b="1" dirty="0">
                <a:latin typeface="Arial Narrow" panose="020B0606020202030204" pitchFamily="34" charset="0"/>
              </a:rPr>
              <a:t>Implementers make healthcare IT work by solving real problems. What are they looking for? </a:t>
            </a:r>
          </a:p>
          <a:p>
            <a:pPr marL="285750" indent="-285750">
              <a:buFont typeface="Arial" panose="020B0604020202020204" pitchFamily="34" charset="0"/>
              <a:buChar char="•"/>
            </a:pPr>
            <a:r>
              <a:rPr lang="en-US" sz="1800" dirty="0">
                <a:latin typeface="Arial Narrow" panose="020B0606020202030204" pitchFamily="34" charset="0"/>
              </a:rPr>
              <a:t>~1995 HL7 V3 claimed to define a world in which point-to-point mapping wouldn't be required. </a:t>
            </a:r>
          </a:p>
          <a:p>
            <a:pPr marL="285750" indent="-285750">
              <a:buFont typeface="Arial" panose="020B0604020202020204" pitchFamily="34" charset="0"/>
              <a:buChar char="•"/>
            </a:pPr>
            <a:r>
              <a:rPr lang="en-US" sz="1800" dirty="0">
                <a:latin typeface="Arial Narrow" panose="020B0606020202030204" pitchFamily="34" charset="0"/>
              </a:rPr>
              <a:t>V3 showed that's not possible and that generally V3 user have use case specific processing</a:t>
            </a:r>
          </a:p>
          <a:p>
            <a:pPr marL="285750" indent="-285750">
              <a:buFont typeface="Arial" panose="020B0604020202020204" pitchFamily="34" charset="0"/>
              <a:buChar char="•"/>
            </a:pPr>
            <a:r>
              <a:rPr lang="en-US" sz="1800" dirty="0">
                <a:latin typeface="Arial Narrow" panose="020B0606020202030204" pitchFamily="34" charset="0"/>
              </a:rPr>
              <a:t>Since ~2010 FHIR </a:t>
            </a:r>
            <a:r>
              <a:rPr lang="en-US" sz="1800" i="1" dirty="0">
                <a:latin typeface="Arial Narrow" panose="020B0606020202030204" pitchFamily="34" charset="0"/>
              </a:rPr>
              <a:t>users have said t</a:t>
            </a:r>
            <a:r>
              <a:rPr lang="en-US" sz="1800" dirty="0">
                <a:latin typeface="Arial Narrow" panose="020B0606020202030204" pitchFamily="34" charset="0"/>
              </a:rPr>
              <a:t>he price of this consistent semantics is too high. </a:t>
            </a:r>
          </a:p>
          <a:p>
            <a:pPr marL="742950" lvl="1" indent="-285750">
              <a:buFont typeface="Arial" panose="020B0604020202020204" pitchFamily="34" charset="0"/>
              <a:buChar char="•"/>
            </a:pPr>
            <a:r>
              <a:rPr lang="en-US" sz="1800" dirty="0">
                <a:latin typeface="Arial Narrow" panose="020B0606020202030204" pitchFamily="34" charset="0"/>
              </a:rPr>
              <a:t>Instead, they wanted ad-hoc wire forms that are close to their domain workflow use cases. </a:t>
            </a:r>
          </a:p>
          <a:p>
            <a:pPr marL="285750" indent="-285750">
              <a:buFont typeface="Arial" panose="020B0604020202020204" pitchFamily="34" charset="0"/>
              <a:buChar char="•"/>
            </a:pPr>
            <a:r>
              <a:rPr lang="en-US" sz="1800" dirty="0">
                <a:latin typeface="Arial Narrow" panose="020B0606020202030204" pitchFamily="34" charset="0"/>
              </a:rPr>
              <a:t>The FHIM team appreciates FHIR’s </a:t>
            </a:r>
            <a:r>
              <a:rPr lang="en-US" sz="1800" u="sng" dirty="0">
                <a:latin typeface="Arial Narrow" panose="020B0606020202030204" pitchFamily="34" charset="0"/>
              </a:rPr>
              <a:t>faster-cheaper</a:t>
            </a:r>
            <a:r>
              <a:rPr lang="en-US" sz="1800" dirty="0">
                <a:latin typeface="Arial Narrow" panose="020B0606020202030204" pitchFamily="34" charset="0"/>
              </a:rPr>
              <a:t> approach when it comes to local workflow; </a:t>
            </a:r>
          </a:p>
          <a:p>
            <a:pPr marL="742950" lvl="1" indent="-285750">
              <a:buFont typeface="Arial" panose="020B0604020202020204" pitchFamily="34" charset="0"/>
              <a:buChar char="•"/>
            </a:pPr>
            <a:r>
              <a:rPr lang="en-US" sz="1800" dirty="0">
                <a:latin typeface="Arial Narrow" panose="020B0606020202030204" pitchFamily="34" charset="0"/>
              </a:rPr>
              <a:t>where, adaptation will always be required.”</a:t>
            </a:r>
          </a:p>
          <a:p>
            <a:pPr marL="742950" lvl="1" indent="-285750">
              <a:buFont typeface="Arial" panose="020B0604020202020204" pitchFamily="34" charset="0"/>
              <a:buChar char="•"/>
            </a:pPr>
            <a:r>
              <a:rPr lang="en-US" sz="1800" dirty="0">
                <a:latin typeface="Arial Narrow" panose="020B0606020202030204" pitchFamily="34" charset="0"/>
              </a:rPr>
              <a:t>Here, FHIM guidence can still help make more consistent FHIR profiles and extensions. </a:t>
            </a:r>
          </a:p>
          <a:p>
            <a:pPr marL="285750" indent="-285750">
              <a:buFont typeface="Arial" panose="020B0604020202020204" pitchFamily="34" charset="0"/>
              <a:buChar char="•"/>
            </a:pPr>
            <a:r>
              <a:rPr lang="en-US" sz="1800" dirty="0">
                <a:latin typeface="Arial Narrow" panose="020B0606020202030204" pitchFamily="34" charset="0"/>
              </a:rPr>
              <a:t>FHIM has the goal to enable better enterprise and N-HIN interoperability </a:t>
            </a:r>
          </a:p>
          <a:p>
            <a:pPr marL="742950" lvl="1" indent="-285750">
              <a:buFont typeface="Arial" panose="020B0604020202020204" pitchFamily="34" charset="0"/>
              <a:buChar char="•"/>
            </a:pPr>
            <a:r>
              <a:rPr lang="en-US" sz="1800" dirty="0">
                <a:latin typeface="Arial Narrow" panose="020B0606020202030204" pitchFamily="34" charset="0"/>
              </a:rPr>
              <a:t>Supporting read-only access to care management information, such as,</a:t>
            </a:r>
          </a:p>
          <a:p>
            <a:pPr marL="742950" lvl="1" indent="-285750">
              <a:buFont typeface="Arial" panose="020B0604020202020204" pitchFamily="34" charset="0"/>
              <a:buChar char="•"/>
            </a:pPr>
            <a:r>
              <a:rPr lang="en-US" sz="1800" dirty="0">
                <a:latin typeface="Arial Narrow" panose="020B0606020202030204" pitchFamily="34" charset="0"/>
              </a:rPr>
              <a:t>Procedures, Allergies, Medications, Problems, Immunizations, Observations, Results</a:t>
            </a:r>
          </a:p>
          <a:p>
            <a:endParaRPr lang="en-US" sz="1200" b="1" u="sng" dirty="0">
              <a:latin typeface="Arial Narrow" panose="020B0606020202030204" pitchFamily="34" charset="0"/>
            </a:endParaRPr>
          </a:p>
          <a:p>
            <a:pPr marL="342900" indent="-342900">
              <a:spcAft>
                <a:spcPts val="600"/>
              </a:spcAft>
              <a:buFont typeface="Arial" panose="020B0604020202020204" pitchFamily="34" charset="0"/>
              <a:buChar char="•"/>
            </a:pPr>
            <a:endParaRPr lang="en-US" sz="1200" dirty="0">
              <a:latin typeface="Arial Narrow" panose="020B0606020202030204" pitchFamily="34" charset="0"/>
              <a:cs typeface="Calibri" panose="020F0502020204030204" pitchFamily="34" charset="0"/>
            </a:endParaRPr>
          </a:p>
          <a:p>
            <a:endParaRPr lang="en-US" sz="1200" dirty="0">
              <a:latin typeface="Arial Narrow" panose="020B0606020202030204" pitchFamily="34" charset="0"/>
            </a:endParaRPr>
          </a:p>
        </p:txBody>
      </p:sp>
      <p:sp>
        <p:nvSpPr>
          <p:cNvPr id="3" name="Slide Number Placeholder 2">
            <a:extLst>
              <a:ext uri="{FF2B5EF4-FFF2-40B4-BE49-F238E27FC236}">
                <a16:creationId xmlns:a16="http://schemas.microsoft.com/office/drawing/2014/main" id="{65177668-8BC6-4842-91BF-9E1BE0485876}"/>
              </a:ext>
            </a:extLst>
          </p:cNvPr>
          <p:cNvSpPr>
            <a:spLocks noGrp="1"/>
          </p:cNvSpPr>
          <p:nvPr>
            <p:ph type="sldNum" sz="quarter" idx="12"/>
          </p:nvPr>
        </p:nvSpPr>
        <p:spPr>
          <a:xfrm>
            <a:off x="8386116" y="18678"/>
            <a:ext cx="360266" cy="365125"/>
          </a:xfrm>
        </p:spPr>
        <p:txBody>
          <a:bodyPr/>
          <a:lstStyle/>
          <a:p>
            <a:fld id="{F8059506-D6B1-B842-AAB5-13291BE98BD7}" type="slidenum">
              <a:rPr lang="en-US" sz="2000" smtClean="0"/>
              <a:pPr/>
              <a:t>8</a:t>
            </a:fld>
            <a:endParaRPr lang="en-US" sz="2000" dirty="0"/>
          </a:p>
        </p:txBody>
      </p:sp>
      <p:sp>
        <p:nvSpPr>
          <p:cNvPr id="4" name="Title 3">
            <a:extLst>
              <a:ext uri="{FF2B5EF4-FFF2-40B4-BE49-F238E27FC236}">
                <a16:creationId xmlns:a16="http://schemas.microsoft.com/office/drawing/2014/main" id="{9576B505-4E50-41C9-86CB-13447718E6C5}"/>
              </a:ext>
            </a:extLst>
          </p:cNvPr>
          <p:cNvSpPr>
            <a:spLocks noGrp="1"/>
          </p:cNvSpPr>
          <p:nvPr>
            <p:ph type="title"/>
          </p:nvPr>
        </p:nvSpPr>
        <p:spPr>
          <a:xfrm>
            <a:off x="1452281" y="136525"/>
            <a:ext cx="5326891" cy="772159"/>
          </a:xfrm>
        </p:spPr>
        <p:txBody>
          <a:bodyPr/>
          <a:lstStyle/>
          <a:p>
            <a:r>
              <a:rPr lang="en-US" dirty="0"/>
              <a:t>How should FHIM be used? </a:t>
            </a:r>
          </a:p>
        </p:txBody>
      </p:sp>
      <p:sp>
        <p:nvSpPr>
          <p:cNvPr id="5" name="Date Placeholder 4">
            <a:extLst>
              <a:ext uri="{FF2B5EF4-FFF2-40B4-BE49-F238E27FC236}">
                <a16:creationId xmlns:a16="http://schemas.microsoft.com/office/drawing/2014/main" id="{96DC3A73-8C8F-4598-87D3-43FDAADD992C}"/>
              </a:ext>
            </a:extLst>
          </p:cNvPr>
          <p:cNvSpPr>
            <a:spLocks noGrp="1"/>
          </p:cNvSpPr>
          <p:nvPr>
            <p:ph type="dt" sz="half" idx="10"/>
          </p:nvPr>
        </p:nvSpPr>
        <p:spPr/>
        <p:txBody>
          <a:bodyPr/>
          <a:lstStyle/>
          <a:p>
            <a:fld id="{50D5805A-23B4-476B-8928-E5D90DBC93B8}" type="datetime4">
              <a:rPr lang="en-US" smtClean="0"/>
              <a:t>December 28, 2018</a:t>
            </a:fld>
            <a:endParaRPr lang="en-US"/>
          </a:p>
        </p:txBody>
      </p:sp>
      <p:sp>
        <p:nvSpPr>
          <p:cNvPr id="6" name="Footer Placeholder 5">
            <a:extLst>
              <a:ext uri="{FF2B5EF4-FFF2-40B4-BE49-F238E27FC236}">
                <a16:creationId xmlns:a16="http://schemas.microsoft.com/office/drawing/2014/main" id="{B8AD3BDB-FA19-4C1F-9271-89358089379B}"/>
              </a:ext>
            </a:extLst>
          </p:cNvPr>
          <p:cNvSpPr>
            <a:spLocks noGrp="1"/>
          </p:cNvSpPr>
          <p:nvPr>
            <p:ph type="ftr" sz="quarter" idx="11"/>
          </p:nvPr>
        </p:nvSpPr>
        <p:spPr/>
        <p:txBody>
          <a:bodyPr/>
          <a:lstStyle/>
          <a:p>
            <a:r>
              <a:rPr lang="en-US"/>
              <a:t>Federal Health Information Model (FHIM)</a:t>
            </a:r>
          </a:p>
        </p:txBody>
      </p:sp>
      <p:pic>
        <p:nvPicPr>
          <p:cNvPr id="10" name="Slide 8 FHIM Overview - How should FHIM be Used">
            <a:hlinkClick r:id="" action="ppaction://media"/>
            <a:extLst>
              <a:ext uri="{FF2B5EF4-FFF2-40B4-BE49-F238E27FC236}">
                <a16:creationId xmlns:a16="http://schemas.microsoft.com/office/drawing/2014/main" id="{8FD70F1A-5844-47DB-9118-215A4CC581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8425" y="98425"/>
            <a:ext cx="271463" cy="271463"/>
          </a:xfrm>
          <a:prstGeom prst="rect">
            <a:avLst/>
          </a:prstGeom>
        </p:spPr>
      </p:pic>
      <p:pic>
        <p:nvPicPr>
          <p:cNvPr id="7" name="Slide 8 FHIM Overview - How should FHIM be Used">
            <a:hlinkClick r:id="" action="ppaction://media"/>
            <a:extLst>
              <a:ext uri="{FF2B5EF4-FFF2-40B4-BE49-F238E27FC236}">
                <a16:creationId xmlns:a16="http://schemas.microsoft.com/office/drawing/2014/main" id="{071D2C05-C72D-4503-A32E-6C3A50212E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8425" y="98425"/>
            <a:ext cx="271463" cy="271463"/>
          </a:xfrm>
          <a:prstGeom prst="rect">
            <a:avLst/>
          </a:prstGeom>
        </p:spPr>
      </p:pic>
    </p:spTree>
    <p:extLst>
      <p:ext uri="{BB962C8B-B14F-4D97-AF65-F5344CB8AC3E}">
        <p14:creationId xmlns:p14="http://schemas.microsoft.com/office/powerpoint/2010/main" val="3918925604"/>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5" name="camera.wav"/>
          </p:stSnd>
        </p:sndAc>
      </p:transition>
    </mc:Choice>
    <mc:Fallback xmlns="">
      <p:transition spd="slow" advTm="15000">
        <p:fade/>
        <p:sndAc>
          <p:stSnd>
            <p:snd r:embed="rId7"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724"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2572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0"/>
                </p:tgtEl>
              </p:cMediaNode>
            </p:audio>
            <p:audio>
              <p:cMediaNode vol="80000">
                <p:cTn id="12"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20F6C1-ED8F-4152-848F-41AE5AF9F6AA}"/>
              </a:ext>
            </a:extLst>
          </p:cNvPr>
          <p:cNvSpPr>
            <a:spLocks noGrp="1"/>
          </p:cNvSpPr>
          <p:nvPr>
            <p:ph type="sldNum" sz="quarter" idx="12"/>
          </p:nvPr>
        </p:nvSpPr>
        <p:spPr/>
        <p:txBody>
          <a:bodyPr/>
          <a:lstStyle/>
          <a:p>
            <a:fld id="{F8059506-D6B1-B842-AAB5-13291BE98BD7}" type="slidenum">
              <a:rPr lang="en-US" sz="2000" smtClean="0"/>
              <a:t>9</a:t>
            </a:fld>
            <a:endParaRPr lang="en-US" sz="2000"/>
          </a:p>
        </p:txBody>
      </p:sp>
      <p:sp>
        <p:nvSpPr>
          <p:cNvPr id="9" name="Title 8">
            <a:extLst>
              <a:ext uri="{FF2B5EF4-FFF2-40B4-BE49-F238E27FC236}">
                <a16:creationId xmlns:a16="http://schemas.microsoft.com/office/drawing/2014/main" id="{1D6B95A5-A5B8-46C4-A61F-06F82DC47985}"/>
              </a:ext>
            </a:extLst>
          </p:cNvPr>
          <p:cNvSpPr>
            <a:spLocks noGrp="1"/>
          </p:cNvSpPr>
          <p:nvPr>
            <p:ph type="title"/>
          </p:nvPr>
        </p:nvSpPr>
        <p:spPr>
          <a:xfrm>
            <a:off x="1220276" y="249238"/>
            <a:ext cx="5562600" cy="669454"/>
          </a:xfrm>
        </p:spPr>
        <p:txBody>
          <a:bodyPr>
            <a:normAutofit fontScale="90000"/>
          </a:bodyPr>
          <a:lstStyle/>
          <a:p>
            <a:r>
              <a:rPr lang="en-US" dirty="0"/>
              <a:t>Conclusions,	Questions, </a:t>
            </a:r>
            <a:br>
              <a:rPr lang="en-US" dirty="0"/>
            </a:br>
            <a:r>
              <a:rPr lang="en-US" dirty="0"/>
              <a:t>Comments &amp; Suggestions</a:t>
            </a:r>
          </a:p>
        </p:txBody>
      </p:sp>
      <p:sp>
        <p:nvSpPr>
          <p:cNvPr id="3" name="Date Placeholder 2">
            <a:extLst>
              <a:ext uri="{FF2B5EF4-FFF2-40B4-BE49-F238E27FC236}">
                <a16:creationId xmlns:a16="http://schemas.microsoft.com/office/drawing/2014/main" id="{86A4F886-DA5A-44FB-A46E-80D8EB8FE7CA}"/>
              </a:ext>
            </a:extLst>
          </p:cNvPr>
          <p:cNvSpPr>
            <a:spLocks noGrp="1"/>
          </p:cNvSpPr>
          <p:nvPr>
            <p:ph type="dt" sz="half" idx="10"/>
          </p:nvPr>
        </p:nvSpPr>
        <p:spPr/>
        <p:txBody>
          <a:bodyPr/>
          <a:lstStyle/>
          <a:p>
            <a:fld id="{498A284A-42EB-41BC-B775-42F75BAD7618}" type="datetime4">
              <a:rPr lang="en-US" smtClean="0"/>
              <a:t>December 28, 2018</a:t>
            </a:fld>
            <a:endParaRPr lang="en-US"/>
          </a:p>
        </p:txBody>
      </p:sp>
      <p:sp>
        <p:nvSpPr>
          <p:cNvPr id="4" name="Footer Placeholder 3">
            <a:extLst>
              <a:ext uri="{FF2B5EF4-FFF2-40B4-BE49-F238E27FC236}">
                <a16:creationId xmlns:a16="http://schemas.microsoft.com/office/drawing/2014/main" id="{B70FFFB0-15E0-499B-A1E6-111F60FFF995}"/>
              </a:ext>
            </a:extLst>
          </p:cNvPr>
          <p:cNvSpPr>
            <a:spLocks noGrp="1"/>
          </p:cNvSpPr>
          <p:nvPr>
            <p:ph type="ftr" sz="quarter" idx="11"/>
          </p:nvPr>
        </p:nvSpPr>
        <p:spPr/>
        <p:txBody>
          <a:bodyPr/>
          <a:lstStyle/>
          <a:p>
            <a:r>
              <a:rPr lang="en-US"/>
              <a:t>Federal Health Information Model (FHIM)</a:t>
            </a:r>
          </a:p>
        </p:txBody>
      </p:sp>
      <p:pic>
        <p:nvPicPr>
          <p:cNvPr id="12" name="Picture 11">
            <a:extLst>
              <a:ext uri="{FF2B5EF4-FFF2-40B4-BE49-F238E27FC236}">
                <a16:creationId xmlns:a16="http://schemas.microsoft.com/office/drawing/2014/main" id="{42EBDA16-2272-4B32-B9B6-E226563B8A62}"/>
              </a:ext>
            </a:extLst>
          </p:cNvPr>
          <p:cNvPicPr>
            <a:picLocks noChangeAspect="1"/>
          </p:cNvPicPr>
          <p:nvPr/>
        </p:nvPicPr>
        <p:blipFill>
          <a:blip r:embed="rId6"/>
          <a:stretch>
            <a:fillRect/>
          </a:stretch>
        </p:blipFill>
        <p:spPr>
          <a:xfrm>
            <a:off x="203684" y="1057831"/>
            <a:ext cx="6579192" cy="5020240"/>
          </a:xfrm>
          <a:prstGeom prst="rect">
            <a:avLst/>
          </a:prstGeom>
        </p:spPr>
      </p:pic>
      <p:pic>
        <p:nvPicPr>
          <p:cNvPr id="6" name="Slide 9 FHIM Overview Conclusion, Questions, Comments &amp; Suggestions">
            <a:hlinkClick r:id="" action="ppaction://media"/>
            <a:extLst>
              <a:ext uri="{FF2B5EF4-FFF2-40B4-BE49-F238E27FC236}">
                <a16:creationId xmlns:a16="http://schemas.microsoft.com/office/drawing/2014/main" id="{79690847-1565-4524-ACFE-4DF560ACABF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8425" y="98425"/>
            <a:ext cx="271463" cy="271463"/>
          </a:xfrm>
          <a:prstGeom prst="rect">
            <a:avLst/>
          </a:prstGeom>
        </p:spPr>
      </p:pic>
    </p:spTree>
    <p:extLst>
      <p:ext uri="{BB962C8B-B14F-4D97-AF65-F5344CB8AC3E}">
        <p14:creationId xmlns:p14="http://schemas.microsoft.com/office/powerpoint/2010/main" val="3297110930"/>
      </p:ext>
    </p:extLst>
  </p:cSld>
  <p:clrMapOvr>
    <a:masterClrMapping/>
  </p:clrMapOvr>
  <mc:AlternateContent xmlns:mc="http://schemas.openxmlformats.org/markup-compatibility/2006" xmlns:p14="http://schemas.microsoft.com/office/powerpoint/2010/main">
    <mc:Choice Requires="p14">
      <p:transition spd="slow" p14:dur="3400" advTm="15000">
        <p14:reveal/>
        <p:sndAc>
          <p:stSnd>
            <p:snd r:embed="rId5" name="camera.wav"/>
          </p:stSnd>
        </p:sndAc>
      </p:transition>
    </mc:Choice>
    <mc:Fallback xmlns="">
      <p:transition spd="slow" advTm="15000">
        <p:fade/>
        <p:sndAc>
          <p:stSnd>
            <p:snd r:embed="rId8"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25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FHA2016_PPTtheme_4.3-BLUEwoONC">
  <a:themeElements>
    <a:clrScheme name="FHA Blue">
      <a:dk1>
        <a:srgbClr val="1D427C"/>
      </a:dk1>
      <a:lt1>
        <a:sysClr val="window" lastClr="FFFFFF"/>
      </a:lt1>
      <a:dk2>
        <a:srgbClr val="B8B6B8"/>
      </a:dk2>
      <a:lt2>
        <a:srgbClr val="EEECE1"/>
      </a:lt2>
      <a:accent1>
        <a:srgbClr val="1D427C"/>
      </a:accent1>
      <a:accent2>
        <a:srgbClr val="D21242"/>
      </a:accent2>
      <a:accent3>
        <a:srgbClr val="D2E4F0"/>
      </a:accent3>
      <a:accent4>
        <a:srgbClr val="FFDE17"/>
      </a:accent4>
      <a:accent5>
        <a:srgbClr val="00A14B"/>
      </a:accent5>
      <a:accent6>
        <a:srgbClr val="FF8000"/>
      </a:accent6>
      <a:hlink>
        <a:srgbClr val="D21242"/>
      </a:hlink>
      <a:folHlink>
        <a:srgbClr val="A70000"/>
      </a:folHlink>
    </a:clrScheme>
    <a:fontScheme name="FHA">
      <a:majorFont>
        <a:latin typeface="Times New Roman"/>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16477</TotalTime>
  <Words>3076</Words>
  <Application>Microsoft Office PowerPoint</Application>
  <PresentationFormat>On-screen Show (4:3)</PresentationFormat>
  <Paragraphs>325</Paragraphs>
  <Slides>9</Slides>
  <Notes>9</Notes>
  <HiddenSlides>0</HiddenSlides>
  <MMClips>10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Arial Black</vt:lpstr>
      <vt:lpstr>Arial Narrow</vt:lpstr>
      <vt:lpstr>Calibri</vt:lpstr>
      <vt:lpstr>Times New Roman</vt:lpstr>
      <vt:lpstr>FHA2016_PPTtheme_4.3-BLUEwoONC</vt:lpstr>
      <vt:lpstr>Federal Health Information Model  </vt:lpstr>
      <vt:lpstr>FHIM Executive Summary</vt:lpstr>
      <vt:lpstr>Who’s on the FHIM Team?</vt:lpstr>
      <vt:lpstr>What is FHIM?</vt:lpstr>
      <vt:lpstr>When were the FHIM Milestones?</vt:lpstr>
      <vt:lpstr>Why is FHIM Valuable?</vt:lpstr>
      <vt:lpstr>Where are FHIM’s Collaboration Websites? (Repository, Website, Training Materials) </vt:lpstr>
      <vt:lpstr>How should FHIM be used? </vt:lpstr>
      <vt:lpstr>Conclusions, Questions,  Comments &amp; Suggestions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Hufnaqgel</dc:creator>
  <cp:lastModifiedBy>Stephen Hufnagel</cp:lastModifiedBy>
  <cp:revision>76</cp:revision>
  <cp:lastPrinted>2018-12-22T00:51:05Z</cp:lastPrinted>
  <dcterms:created xsi:type="dcterms:W3CDTF">2018-04-06T17:36:18Z</dcterms:created>
  <dcterms:modified xsi:type="dcterms:W3CDTF">2018-12-28T17:25:33Z</dcterms:modified>
</cp:coreProperties>
</file>